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D41F9-0B71-4D33-ACD3-DFC0639994B6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D4A85-0892-4372-9BB7-9122F1308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F513A-9E00-4657-B283-A5AEF579A13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9760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B5799-1BD4-4881-AAD4-D95D7534A533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B5799-1BD4-4881-AAD4-D95D7534A533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B5799-1BD4-4881-AAD4-D95D7534A533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69D7-73B0-4BBF-B442-048789DD9CA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0A32-CC72-469A-BCF1-761A7FFA4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69D7-73B0-4BBF-B442-048789DD9CA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0A32-CC72-469A-BCF1-761A7FFA4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69D7-73B0-4BBF-B442-048789DD9CA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0A32-CC72-469A-BCF1-761A7FFA4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8382000" y="6324600"/>
            <a:ext cx="609600" cy="381000"/>
          </a:xfrm>
          <a:prstGeom prst="rect">
            <a:avLst/>
          </a:prstGeom>
          <a:solidFill>
            <a:srgbClr val="013A8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pic>
        <p:nvPicPr>
          <p:cNvPr id="4" name="Picture 7" descr="logo tudung lock up putih copy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43800" y="6172258"/>
            <a:ext cx="15240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8077200" y="6111876"/>
            <a:ext cx="1143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latin typeface="Trebuchet MS" pitchFamily="32" charset="0"/>
              </a:rPr>
              <a:t>Member of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69D7-73B0-4BBF-B442-048789DD9CA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0A32-CC72-469A-BCF1-761A7FFA4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69D7-73B0-4BBF-B442-048789DD9CA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0A32-CC72-469A-BCF1-761A7FFA4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69D7-73B0-4BBF-B442-048789DD9CA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0A32-CC72-469A-BCF1-761A7FFA4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69D7-73B0-4BBF-B442-048789DD9CA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0A32-CC72-469A-BCF1-761A7FFA4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69D7-73B0-4BBF-B442-048789DD9CA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0A32-CC72-469A-BCF1-761A7FFA4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69D7-73B0-4BBF-B442-048789DD9CA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0A32-CC72-469A-BCF1-761A7FFA4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69D7-73B0-4BBF-B442-048789DD9CA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0A32-CC72-469A-BCF1-761A7FFA4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69D7-73B0-4BBF-B442-048789DD9CA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0A32-CC72-469A-BCF1-761A7FFA4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269D7-73B0-4BBF-B442-048789DD9CA3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C0A32-CC72-469A-BCF1-761A7FFA4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04800" y="1425575"/>
            <a:ext cx="7772400" cy="2613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89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77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6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75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800" b="1" kern="0" dirty="0" err="1" smtClean="0">
                <a:solidFill>
                  <a:schemeClr val="bg1"/>
                </a:solidFill>
                <a:latin typeface="Bookman Old Style" pitchFamily="18" charset="0"/>
              </a:rPr>
              <a:t>Centralisasi</a:t>
            </a:r>
            <a:r>
              <a:rPr lang="en-US" sz="4800" b="1" kern="0" dirty="0" smtClean="0">
                <a:solidFill>
                  <a:schemeClr val="bg1"/>
                </a:solidFill>
                <a:latin typeface="Bookman Old Style" pitchFamily="18" charset="0"/>
              </a:rPr>
              <a:t> data BU.C</a:t>
            </a:r>
            <a:endParaRPr lang="en-US" sz="4800" b="1" kern="0" dirty="0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66FF"/>
                </a:solidFill>
              </a:rPr>
              <a:t>Centralisasi</a:t>
            </a:r>
            <a:r>
              <a:rPr lang="en-US" sz="3200" b="1" dirty="0" smtClean="0">
                <a:solidFill>
                  <a:srgbClr val="0066FF"/>
                </a:solidFill>
              </a:rPr>
              <a:t> data </a:t>
            </a:r>
            <a:r>
              <a:rPr lang="en-US" sz="3200" b="1" dirty="0" err="1" smtClean="0">
                <a:solidFill>
                  <a:srgbClr val="0066FF"/>
                </a:solidFill>
              </a:rPr>
              <a:t>Karyawan</a:t>
            </a:r>
            <a:r>
              <a:rPr lang="en-US" sz="3200" b="1" dirty="0" smtClean="0">
                <a:solidFill>
                  <a:srgbClr val="0066FF"/>
                </a:solidFill>
              </a:rPr>
              <a:t> BU.C</a:t>
            </a:r>
            <a:endParaRPr lang="en-US" sz="3200" b="1" dirty="0">
              <a:solidFill>
                <a:srgbClr val="0066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00042"/>
            <a:ext cx="9144000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55563">
              <a:lnSpc>
                <a:spcPct val="150000"/>
              </a:lnSpc>
            </a:pPr>
            <a:r>
              <a:rPr lang="en-US" sz="2800" b="1" dirty="0" err="1" smtClean="0"/>
              <a:t>Ilustrasi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Lokasi</a:t>
            </a:r>
            <a:r>
              <a:rPr lang="en-US" sz="2800" b="1" dirty="0" smtClean="0"/>
              <a:t>: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5016060"/>
            <a:ext cx="54102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indent="341313">
              <a:lnSpc>
                <a:spcPct val="150000"/>
              </a:lnSpc>
            </a:pPr>
            <a:r>
              <a:rPr lang="en-US" b="1" dirty="0" err="1" smtClean="0"/>
              <a:t>Estimasi</a:t>
            </a:r>
            <a:r>
              <a:rPr lang="en-US" b="1" dirty="0" smtClean="0"/>
              <a:t> </a:t>
            </a:r>
            <a:r>
              <a:rPr lang="en-US" b="1" dirty="0" err="1" smtClean="0"/>
              <a:t>Jarak</a:t>
            </a:r>
            <a:r>
              <a:rPr lang="en-US" b="1" dirty="0" smtClean="0"/>
              <a:t> :</a:t>
            </a:r>
            <a:r>
              <a:rPr lang="en-US" sz="1400" dirty="0" smtClean="0"/>
              <a:t> </a:t>
            </a:r>
            <a:endParaRPr lang="en-US" sz="1400" dirty="0"/>
          </a:p>
          <a:p>
            <a:pPr marL="6350" indent="341313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/>
              <a:t>Pos Security  </a:t>
            </a:r>
            <a:r>
              <a:rPr lang="en-US" sz="1400" dirty="0" smtClean="0"/>
              <a:t>          :  </a:t>
            </a:r>
            <a:r>
              <a:rPr lang="en-US" sz="1400" dirty="0" smtClean="0"/>
              <a:t>110 m  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 pitchFamily="2" charset="2"/>
              </a:rPr>
              <a:t> </a:t>
            </a:r>
            <a:r>
              <a:rPr lang="en-US" sz="1400" dirty="0" err="1" smtClean="0"/>
              <a:t>Mesin</a:t>
            </a:r>
            <a:r>
              <a:rPr lang="en-US" sz="1400" dirty="0" smtClean="0"/>
              <a:t> Swap barcode /  </a:t>
            </a:r>
            <a:r>
              <a:rPr lang="en-US" sz="1400" dirty="0" err="1" smtClean="0"/>
              <a:t>kartu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marL="6350" indent="341313">
              <a:lnSpc>
                <a:spcPct val="150000"/>
              </a:lnSpc>
              <a:buFont typeface="+mj-lt"/>
              <a:buAutoNum type="arabicPeriod"/>
            </a:pPr>
            <a:r>
              <a:rPr lang="en-US" sz="1400" dirty="0" err="1" smtClean="0"/>
              <a:t>Perpustakaan</a:t>
            </a:r>
            <a:r>
              <a:rPr lang="en-US" sz="1400" dirty="0" smtClean="0"/>
              <a:t>         :  20  m    </a:t>
            </a:r>
            <a:r>
              <a:rPr lang="en-US" sz="1400" dirty="0" smtClean="0">
                <a:sym typeface="Wingdings" pitchFamily="2" charset="2"/>
              </a:rPr>
              <a:t> </a:t>
            </a:r>
            <a:r>
              <a:rPr lang="en-US" sz="1400" dirty="0" err="1" smtClean="0">
                <a:sym typeface="Wingdings" pitchFamily="2" charset="2"/>
              </a:rPr>
              <a:t>Mesin</a:t>
            </a:r>
            <a:r>
              <a:rPr lang="en-US" sz="1400" dirty="0" smtClean="0">
                <a:sym typeface="Wingdings" pitchFamily="2" charset="2"/>
              </a:rPr>
              <a:t> Scanner </a:t>
            </a:r>
            <a:r>
              <a:rPr lang="en-US" sz="1400" dirty="0" err="1" smtClean="0">
                <a:sym typeface="Wingdings" pitchFamily="2" charset="2"/>
              </a:rPr>
              <a:t>seperti</a:t>
            </a:r>
            <a:r>
              <a:rPr lang="en-US" sz="1400" dirty="0" smtClean="0">
                <a:sym typeface="Wingdings" pitchFamily="2" charset="2"/>
              </a:rPr>
              <a:t>  </a:t>
            </a:r>
            <a:r>
              <a:rPr lang="en-US" sz="1400" dirty="0" err="1" smtClean="0">
                <a:sym typeface="Wingdings" pitchFamily="2" charset="2"/>
              </a:rPr>
              <a:t>Indomaret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marL="6350" indent="341313">
              <a:lnSpc>
                <a:spcPct val="150000"/>
              </a:lnSpc>
              <a:buFont typeface="+mj-lt"/>
              <a:buAutoNum type="arabicPeriod"/>
            </a:pPr>
            <a:r>
              <a:rPr lang="en-US" sz="1400" dirty="0" err="1" smtClean="0"/>
              <a:t>Kantin</a:t>
            </a:r>
            <a:r>
              <a:rPr lang="en-US" sz="1400" dirty="0" smtClean="0"/>
              <a:t>	</a:t>
            </a:r>
            <a:r>
              <a:rPr lang="en-US" sz="1400" dirty="0" smtClean="0"/>
              <a:t>                   :  </a:t>
            </a:r>
            <a:r>
              <a:rPr lang="en-US" sz="1400" dirty="0" smtClean="0"/>
              <a:t>112 m   </a:t>
            </a:r>
            <a:r>
              <a:rPr lang="en-US" sz="1400" dirty="0" smtClean="0">
                <a:sym typeface="Wingdings" pitchFamily="2" charset="2"/>
              </a:rPr>
              <a:t> </a:t>
            </a:r>
            <a:r>
              <a:rPr lang="en-US" sz="1400" dirty="0" err="1" smtClean="0"/>
              <a:t>Mesin</a:t>
            </a:r>
            <a:r>
              <a:rPr lang="en-US" sz="1400" dirty="0" smtClean="0"/>
              <a:t> Swap barcode /  </a:t>
            </a:r>
            <a:r>
              <a:rPr lang="en-US" sz="1400" dirty="0" err="1" smtClean="0"/>
              <a:t>kartu</a:t>
            </a:r>
            <a:endParaRPr lang="en-US" sz="1400" dirty="0" smtClean="0"/>
          </a:p>
          <a:p>
            <a:pPr marL="6350" indent="341313">
              <a:lnSpc>
                <a:spcPct val="150000"/>
              </a:lnSpc>
              <a:buFont typeface="+mj-lt"/>
              <a:buAutoNum type="arabicPeriod"/>
            </a:pPr>
            <a:r>
              <a:rPr lang="en-US" sz="1400" dirty="0" err="1" smtClean="0"/>
              <a:t>Poliklini</a:t>
            </a:r>
            <a:r>
              <a:rPr lang="en-US" sz="1400" dirty="0" smtClean="0"/>
              <a:t>                   :  </a:t>
            </a:r>
            <a:r>
              <a:rPr lang="en-US" sz="1400" dirty="0" smtClean="0"/>
              <a:t>135 m  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 pitchFamily="2" charset="2"/>
              </a:rPr>
              <a:t> </a:t>
            </a:r>
            <a:r>
              <a:rPr lang="en-US" sz="1400" dirty="0" err="1" smtClean="0">
                <a:sym typeface="Wingdings" pitchFamily="2" charset="2"/>
              </a:rPr>
              <a:t>Mesin</a:t>
            </a:r>
            <a:r>
              <a:rPr lang="en-US" sz="1400" dirty="0" smtClean="0">
                <a:sym typeface="Wingdings" pitchFamily="2" charset="2"/>
              </a:rPr>
              <a:t> Scanner </a:t>
            </a:r>
            <a:r>
              <a:rPr lang="en-US" sz="1400" dirty="0" err="1" smtClean="0">
                <a:sym typeface="Wingdings" pitchFamily="2" charset="2"/>
              </a:rPr>
              <a:t>seperti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err="1" smtClean="0">
                <a:sym typeface="Wingdings" pitchFamily="2" charset="2"/>
              </a:rPr>
              <a:t>indomaret</a:t>
            </a:r>
            <a:endParaRPr lang="en-US" sz="1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7848600" y="1752600"/>
            <a:ext cx="914400" cy="381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Pos Security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257800" y="4038600"/>
            <a:ext cx="99060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Office / Server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0525" y="18288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ysClr val="windowText" lastClr="000000"/>
                </a:solidFill>
              </a:rPr>
              <a:t>Kantin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828800"/>
            <a:ext cx="9144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ysClr val="windowText" lastClr="000000"/>
                </a:solidFill>
              </a:rPr>
              <a:t>Poliklinik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5220494" y="33901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853545" y="2881745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7" idx="2"/>
          </p:cNvCxnSpPr>
          <p:nvPr/>
        </p:nvCxnSpPr>
        <p:spPr>
          <a:xfrm rot="5400000" flipH="1" flipV="1">
            <a:off x="7962900" y="24765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2306780" y="2576945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0" idx="2"/>
          </p:cNvCxnSpPr>
          <p:nvPr/>
        </p:nvCxnSpPr>
        <p:spPr>
          <a:xfrm rot="5400000" flipH="1" flipV="1">
            <a:off x="647700" y="25527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1066800" y="28956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391880" y="1849580"/>
            <a:ext cx="914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ysClr val="windowText" lastClr="000000"/>
                </a:solidFill>
              </a:rPr>
              <a:t>Perpustakaan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5029200" y="2895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2819400" y="28956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4603969" y="257961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11980" y="5198143"/>
            <a:ext cx="3276600" cy="1154162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marL="6350" indent="341313">
              <a:lnSpc>
                <a:spcPct val="150000"/>
              </a:lnSpc>
            </a:pPr>
            <a:r>
              <a:rPr lang="en-US" b="1" dirty="0" smtClean="0"/>
              <a:t>Request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diminta</a:t>
            </a:r>
            <a:r>
              <a:rPr lang="en-US" b="1" dirty="0" smtClean="0"/>
              <a:t>:</a:t>
            </a:r>
            <a:r>
              <a:rPr lang="en-US" sz="1400" dirty="0" smtClean="0"/>
              <a:t> </a:t>
            </a:r>
            <a:endParaRPr lang="en-US" sz="1400" dirty="0"/>
          </a:p>
          <a:p>
            <a:pPr marL="6350" indent="341313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/>
              <a:t>Software (</a:t>
            </a:r>
            <a:r>
              <a:rPr lang="en-US" sz="1400" dirty="0" err="1" smtClean="0"/>
              <a:t>aplikasi</a:t>
            </a:r>
            <a:r>
              <a:rPr lang="en-US" sz="1400" dirty="0" smtClean="0"/>
              <a:t>)</a:t>
            </a:r>
          </a:p>
          <a:p>
            <a:pPr marL="6350" indent="341313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/>
              <a:t>Hardware (</a:t>
            </a:r>
            <a:r>
              <a:rPr lang="en-US" sz="1400" dirty="0" err="1" smtClean="0"/>
              <a:t>alat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kabel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wifi</a:t>
            </a:r>
            <a:r>
              <a:rPr lang="en-US" sz="1400" dirty="0" smtClean="0"/>
              <a:t>)</a:t>
            </a:r>
            <a:endParaRPr lang="en-US" sz="1400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66FF"/>
                </a:solidFill>
              </a:rPr>
              <a:t>Ilustrasi</a:t>
            </a:r>
            <a:r>
              <a:rPr lang="en-US" sz="3200" b="1" dirty="0" smtClean="0">
                <a:solidFill>
                  <a:srgbClr val="0066FF"/>
                </a:solidFill>
              </a:rPr>
              <a:t> Software </a:t>
            </a:r>
            <a:r>
              <a:rPr lang="en-US" sz="3200" b="1" dirty="0" err="1" smtClean="0">
                <a:solidFill>
                  <a:srgbClr val="0066FF"/>
                </a:solidFill>
              </a:rPr>
              <a:t>yg</a:t>
            </a:r>
            <a:r>
              <a:rPr lang="en-US" sz="3200" b="1" dirty="0" smtClean="0">
                <a:solidFill>
                  <a:srgbClr val="0066FF"/>
                </a:solidFill>
              </a:rPr>
              <a:t> </a:t>
            </a:r>
            <a:r>
              <a:rPr lang="en-US" sz="3200" b="1" dirty="0" err="1" smtClean="0">
                <a:solidFill>
                  <a:srgbClr val="0066FF"/>
                </a:solidFill>
              </a:rPr>
              <a:t>diinginkan</a:t>
            </a:r>
            <a:r>
              <a:rPr lang="en-US" sz="3200" b="1" dirty="0" smtClean="0">
                <a:solidFill>
                  <a:srgbClr val="0066FF"/>
                </a:solidFill>
              </a:rPr>
              <a:t> </a:t>
            </a:r>
            <a:endParaRPr lang="en-US" sz="3200" b="1" dirty="0">
              <a:solidFill>
                <a:srgbClr val="0066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371600"/>
            <a:ext cx="914400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913" indent="339725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Security </a:t>
            </a:r>
          </a:p>
          <a:p>
            <a:pPr marL="61913" indent="339725">
              <a:lnSpc>
                <a:spcPct val="150000"/>
              </a:lnSpc>
            </a:pPr>
            <a:r>
              <a:rPr lang="en-US" sz="1600" dirty="0" err="1" smtClean="0"/>
              <a:t>Activitas</a:t>
            </a:r>
            <a:r>
              <a:rPr lang="en-US" sz="1600" dirty="0" smtClean="0"/>
              <a:t>     :</a:t>
            </a:r>
            <a:r>
              <a:rPr lang="en-US" b="1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karyawan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keluar</a:t>
            </a:r>
            <a:r>
              <a:rPr lang="en-US" sz="1600" dirty="0" smtClean="0"/>
              <a:t> </a:t>
            </a:r>
            <a:r>
              <a:rPr lang="en-US" sz="1600" dirty="0" err="1" smtClean="0"/>
              <a:t>masuk</a:t>
            </a:r>
            <a:r>
              <a:rPr lang="en-US" sz="1600" dirty="0" smtClean="0"/>
              <a:t> </a:t>
            </a:r>
            <a:r>
              <a:rPr lang="en-US" sz="1600" dirty="0" err="1" smtClean="0"/>
              <a:t>menggesek</a:t>
            </a:r>
            <a:r>
              <a:rPr lang="en-US" sz="1600" dirty="0" smtClean="0"/>
              <a:t> </a:t>
            </a:r>
            <a:r>
              <a:rPr lang="en-US" sz="1600" dirty="0" err="1" smtClean="0"/>
              <a:t>kartunya</a:t>
            </a:r>
            <a:r>
              <a:rPr lang="en-US" sz="1600" dirty="0" smtClean="0"/>
              <a:t>.</a:t>
            </a:r>
          </a:p>
          <a:p>
            <a:pPr marL="61913" indent="339725">
              <a:lnSpc>
                <a:spcPct val="150000"/>
              </a:lnSpc>
            </a:pP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:  </a:t>
            </a:r>
            <a:r>
              <a:rPr lang="en-US" sz="1600" dirty="0" smtClean="0">
                <a:solidFill>
                  <a:srgbClr val="C00000"/>
                </a:solidFill>
              </a:rPr>
              <a:t>(Swab)</a:t>
            </a:r>
            <a:r>
              <a:rPr lang="en-US" sz="1600" dirty="0" smtClean="0"/>
              <a:t> </a:t>
            </a:r>
            <a:r>
              <a:rPr lang="en-US" sz="1600" dirty="0" err="1" smtClean="0"/>
              <a:t>Mendeteksi</a:t>
            </a:r>
            <a:r>
              <a:rPr lang="en-US" sz="1600" dirty="0" smtClean="0"/>
              <a:t> </a:t>
            </a:r>
            <a:r>
              <a:rPr lang="en-US" sz="1600" dirty="0" smtClean="0"/>
              <a:t>jam </a:t>
            </a:r>
            <a:r>
              <a:rPr lang="en-US" sz="1600" dirty="0" err="1" smtClean="0"/>
              <a:t>masuk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kembali</a:t>
            </a:r>
            <a:r>
              <a:rPr lang="en-US" sz="1600" dirty="0" smtClean="0"/>
              <a:t> </a:t>
            </a:r>
          </a:p>
          <a:p>
            <a:pPr marL="407988" indent="-6350">
              <a:lnSpc>
                <a:spcPct val="150000"/>
              </a:lnSpc>
            </a:pPr>
            <a:r>
              <a:rPr lang="en-US" sz="1600" dirty="0" smtClean="0"/>
              <a:t>Software    :  </a:t>
            </a:r>
            <a:r>
              <a:rPr lang="en-US" sz="1600" dirty="0" err="1" smtClean="0"/>
              <a:t>Memetakan</a:t>
            </a:r>
            <a:r>
              <a:rPr lang="en-US" sz="1600" dirty="0" smtClean="0"/>
              <a:t> </a:t>
            </a:r>
            <a:r>
              <a:rPr lang="en-US" sz="1600" dirty="0" err="1" smtClean="0"/>
              <a:t>siapa</a:t>
            </a:r>
            <a:r>
              <a:rPr lang="en-US" sz="1600" dirty="0" smtClean="0"/>
              <a:t> </a:t>
            </a:r>
            <a:r>
              <a:rPr lang="en-US" sz="1600" dirty="0" err="1" smtClean="0"/>
              <a:t>saja</a:t>
            </a:r>
            <a:r>
              <a:rPr lang="en-US" sz="1600" dirty="0" smtClean="0"/>
              <a:t> </a:t>
            </a:r>
            <a:r>
              <a:rPr lang="en-US" sz="1600" dirty="0" err="1" smtClean="0"/>
              <a:t>karyawan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keluar</a:t>
            </a:r>
            <a:r>
              <a:rPr lang="en-US" sz="1600" dirty="0" smtClean="0"/>
              <a:t> </a:t>
            </a:r>
            <a:r>
              <a:rPr lang="en-US" sz="1600" dirty="0" err="1" smtClean="0"/>
              <a:t>masuk</a:t>
            </a:r>
            <a:r>
              <a:rPr lang="en-US" sz="1600" dirty="0" smtClean="0"/>
              <a:t> /  </a:t>
            </a:r>
            <a:r>
              <a:rPr lang="en-US" sz="1600" dirty="0" err="1" smtClean="0"/>
              <a:t>hari</a:t>
            </a:r>
            <a:r>
              <a:rPr lang="en-US" sz="1600" dirty="0" smtClean="0"/>
              <a:t> , </a:t>
            </a:r>
            <a:r>
              <a:rPr lang="en-US" sz="1600" dirty="0" err="1" smtClean="0"/>
              <a:t>durasi</a:t>
            </a:r>
            <a:r>
              <a:rPr lang="en-US" sz="1600" dirty="0" smtClean="0"/>
              <a:t> </a:t>
            </a:r>
            <a:r>
              <a:rPr lang="en-US" sz="1600" dirty="0" err="1" smtClean="0"/>
              <a:t>waktunya</a:t>
            </a:r>
            <a:endParaRPr lang="en-US" sz="1600" dirty="0" smtClean="0"/>
          </a:p>
          <a:p>
            <a:pPr marL="407988" indent="-6350">
              <a:lnSpc>
                <a:spcPct val="150000"/>
              </a:lnSpc>
            </a:pPr>
            <a:r>
              <a:rPr lang="en-US" sz="1600" dirty="0" smtClean="0"/>
              <a:t>	</a:t>
            </a:r>
            <a:r>
              <a:rPr lang="en-US" sz="1600" dirty="0" err="1" smtClean="0"/>
              <a:t>Penyajian</a:t>
            </a:r>
            <a:r>
              <a:rPr lang="en-US" sz="1600" dirty="0" smtClean="0"/>
              <a:t>  : Data </a:t>
            </a:r>
            <a:r>
              <a:rPr lang="en-US" sz="1600" dirty="0" err="1" smtClean="0"/>
              <a:t>inilah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nantinya</a:t>
            </a:r>
            <a:r>
              <a:rPr lang="en-US" sz="1600" dirty="0" smtClean="0"/>
              <a:t> </a:t>
            </a:r>
            <a:r>
              <a:rPr lang="en-US" sz="1600" dirty="0" err="1" smtClean="0"/>
              <a:t>diolah</a:t>
            </a:r>
            <a:r>
              <a:rPr lang="en-US" sz="1600" dirty="0" smtClean="0"/>
              <a:t> &amp; </a:t>
            </a:r>
            <a:r>
              <a:rPr lang="en-US" sz="1600" dirty="0" err="1" smtClean="0"/>
              <a:t>diproses</a:t>
            </a:r>
            <a:r>
              <a:rPr lang="en-US" sz="1600" dirty="0" smtClean="0"/>
              <a:t> 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disajikan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grafik</a:t>
            </a:r>
            <a:r>
              <a:rPr lang="en-US" sz="1600" dirty="0" smtClean="0"/>
              <a:t> </a:t>
            </a:r>
            <a:r>
              <a:rPr lang="en-US" sz="1600" dirty="0" err="1" smtClean="0"/>
              <a:t>maupun</a:t>
            </a:r>
            <a:r>
              <a:rPr lang="en-US" sz="1600" dirty="0" smtClean="0"/>
              <a:t> </a:t>
            </a:r>
            <a:r>
              <a:rPr lang="en-US" sz="1600" dirty="0" err="1" smtClean="0"/>
              <a:t>kolom</a:t>
            </a:r>
            <a:r>
              <a:rPr lang="en-US" sz="1600" dirty="0" smtClean="0"/>
              <a:t> </a:t>
            </a:r>
            <a:r>
              <a:rPr lang="en-US" sz="1600" dirty="0" err="1" smtClean="0"/>
              <a:t>kolom</a:t>
            </a:r>
            <a:r>
              <a:rPr lang="en-US" sz="1600" dirty="0" smtClean="0"/>
              <a:t>.</a:t>
            </a:r>
          </a:p>
          <a:p>
            <a:pPr marL="398463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en-US" sz="2400" b="1" dirty="0" err="1" smtClean="0"/>
              <a:t>Kantin</a:t>
            </a:r>
            <a:endParaRPr lang="en-US" sz="2400" b="1" dirty="0" smtClean="0"/>
          </a:p>
          <a:p>
            <a:pPr marL="61913" indent="339725">
              <a:lnSpc>
                <a:spcPct val="150000"/>
              </a:lnSpc>
            </a:pPr>
            <a:r>
              <a:rPr lang="en-US" sz="1600" dirty="0" smtClean="0"/>
              <a:t> </a:t>
            </a:r>
            <a:r>
              <a:rPr lang="en-US" sz="1600" dirty="0" err="1" smtClean="0"/>
              <a:t>Activitas</a:t>
            </a:r>
            <a:r>
              <a:rPr lang="en-US" sz="1600" dirty="0" smtClean="0"/>
              <a:t>    :</a:t>
            </a:r>
            <a:r>
              <a:rPr lang="en-US" sz="1600" b="1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karyawan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mau</a:t>
            </a:r>
            <a:r>
              <a:rPr lang="en-US" sz="1600" dirty="0" smtClean="0"/>
              <a:t> </a:t>
            </a:r>
            <a:r>
              <a:rPr lang="en-US" sz="1600" dirty="0" err="1" smtClean="0"/>
              <a:t>makan</a:t>
            </a:r>
            <a:r>
              <a:rPr lang="en-US" sz="1600" dirty="0" smtClean="0"/>
              <a:t>  </a:t>
            </a:r>
            <a:r>
              <a:rPr lang="en-US" sz="1600" dirty="0" err="1" smtClean="0"/>
              <a:t>menggesek</a:t>
            </a:r>
            <a:r>
              <a:rPr lang="en-US" sz="1600" dirty="0" smtClean="0"/>
              <a:t> </a:t>
            </a:r>
            <a:r>
              <a:rPr lang="en-US" sz="1600" dirty="0" err="1" smtClean="0"/>
              <a:t>kartunya</a:t>
            </a:r>
            <a:r>
              <a:rPr lang="en-US" sz="1600" dirty="0" smtClean="0"/>
              <a:t> </a:t>
            </a:r>
            <a:r>
              <a:rPr lang="en-US" sz="1600" dirty="0" err="1" smtClean="0"/>
              <a:t>terlebih</a:t>
            </a:r>
            <a:r>
              <a:rPr lang="en-US" sz="1600" dirty="0" smtClean="0"/>
              <a:t> </a:t>
            </a:r>
            <a:r>
              <a:rPr lang="en-US" sz="1600" dirty="0" err="1" smtClean="0"/>
              <a:t>dulu</a:t>
            </a:r>
            <a:r>
              <a:rPr lang="en-US" sz="1600" dirty="0" smtClean="0"/>
              <a:t>.</a:t>
            </a:r>
          </a:p>
          <a:p>
            <a:pPr marL="61913" indent="339725">
              <a:lnSpc>
                <a:spcPct val="150000"/>
              </a:lnSpc>
            </a:pP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: </a:t>
            </a:r>
            <a:r>
              <a:rPr lang="en-US" sz="1600" dirty="0" smtClean="0">
                <a:solidFill>
                  <a:srgbClr val="C00000"/>
                </a:solidFill>
              </a:rPr>
              <a:t>(Swab) </a:t>
            </a:r>
            <a:r>
              <a:rPr lang="en-US" sz="1600" dirty="0" err="1" smtClean="0"/>
              <a:t>Mendeteksi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mengindentifikasi</a:t>
            </a:r>
            <a:r>
              <a:rPr lang="en-US" sz="1600" dirty="0" smtClean="0"/>
              <a:t> </a:t>
            </a:r>
            <a:r>
              <a:rPr lang="en-US" sz="1600" dirty="0" err="1" smtClean="0"/>
              <a:t>peserta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makan</a:t>
            </a:r>
            <a:endParaRPr lang="en-US" sz="1600" dirty="0" smtClean="0"/>
          </a:p>
          <a:p>
            <a:pPr marL="1377950" indent="-976313">
              <a:lnSpc>
                <a:spcPct val="150000"/>
              </a:lnSpc>
            </a:pPr>
            <a:r>
              <a:rPr lang="en-US" sz="1600" dirty="0" smtClean="0"/>
              <a:t>Software    :  </a:t>
            </a:r>
            <a:r>
              <a:rPr lang="en-US" sz="1600" dirty="0" err="1" smtClean="0"/>
              <a:t>memastikan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makan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org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terdeteksi</a:t>
            </a:r>
            <a:r>
              <a:rPr lang="en-US" sz="1600" dirty="0" smtClean="0"/>
              <a:t> </a:t>
            </a:r>
            <a:r>
              <a:rPr lang="en-US" sz="1600" dirty="0" err="1" smtClean="0"/>
              <a:t>bukan</a:t>
            </a:r>
            <a:r>
              <a:rPr lang="en-US" sz="1600" dirty="0" smtClean="0"/>
              <a:t> </a:t>
            </a:r>
            <a:r>
              <a:rPr lang="en-US" sz="1600" dirty="0" err="1" smtClean="0"/>
              <a:t>penyusup</a:t>
            </a:r>
            <a:r>
              <a:rPr lang="en-US" sz="1600" dirty="0" smtClean="0"/>
              <a:t>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hanya</a:t>
            </a:r>
            <a:r>
              <a:rPr lang="en-US" sz="1600" dirty="0" smtClean="0"/>
              <a:t> </a:t>
            </a:r>
            <a:r>
              <a:rPr lang="en-US" sz="1600" dirty="0" err="1" smtClean="0"/>
              <a:t>bisa</a:t>
            </a:r>
            <a:r>
              <a:rPr lang="en-US" sz="1600" dirty="0" smtClean="0"/>
              <a:t> </a:t>
            </a:r>
            <a:r>
              <a:rPr lang="en-US" sz="1600" dirty="0" err="1" smtClean="0"/>
              <a:t>dipakai</a:t>
            </a:r>
            <a:r>
              <a:rPr lang="en-US" sz="1600" dirty="0" smtClean="0"/>
              <a:t> </a:t>
            </a:r>
            <a:r>
              <a:rPr lang="en-US" sz="1600" dirty="0" err="1" smtClean="0"/>
              <a:t>sekali</a:t>
            </a:r>
            <a:r>
              <a:rPr lang="en-US" sz="1600" dirty="0" smtClean="0"/>
              <a:t> </a:t>
            </a:r>
            <a:r>
              <a:rPr lang="en-US" sz="1600" dirty="0" err="1" smtClean="0"/>
              <a:t>saja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2 kali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lembur</a:t>
            </a:r>
            <a:endParaRPr lang="en-US" sz="1600" dirty="0" smtClean="0"/>
          </a:p>
          <a:p>
            <a:pPr marL="407988" indent="-6350">
              <a:lnSpc>
                <a:spcPct val="150000"/>
              </a:lnSpc>
            </a:pPr>
            <a:r>
              <a:rPr lang="en-US" sz="1600" dirty="0" err="1" smtClean="0"/>
              <a:t>Penyajian</a:t>
            </a:r>
            <a:r>
              <a:rPr lang="en-US" sz="1600" dirty="0" smtClean="0"/>
              <a:t>  : </a:t>
            </a:r>
            <a:r>
              <a:rPr lang="en-US" sz="1600" dirty="0" err="1" smtClean="0"/>
              <a:t>menunjukkan</a:t>
            </a:r>
            <a:r>
              <a:rPr lang="en-US" sz="1600" dirty="0" smtClean="0"/>
              <a:t> </a:t>
            </a:r>
            <a:r>
              <a:rPr lang="en-US" sz="1600" dirty="0" err="1" smtClean="0"/>
              <a:t>brp</a:t>
            </a:r>
            <a:r>
              <a:rPr lang="en-US" sz="1600" dirty="0" smtClean="0"/>
              <a:t>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org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makan</a:t>
            </a:r>
            <a:r>
              <a:rPr lang="en-US" sz="1600" dirty="0" smtClean="0"/>
              <a:t> per shift  / per Dept/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grafik</a:t>
            </a:r>
            <a:r>
              <a:rPr lang="en-US" sz="1600" dirty="0" smtClean="0"/>
              <a:t> &amp; </a:t>
            </a:r>
            <a:r>
              <a:rPr lang="en-US" sz="1600" dirty="0" err="1" smtClean="0"/>
              <a:t>kolom</a:t>
            </a:r>
            <a:endParaRPr lang="en-US" sz="1600" b="1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66FF"/>
                </a:solidFill>
              </a:rPr>
              <a:t>Ilustrasi</a:t>
            </a:r>
            <a:r>
              <a:rPr lang="en-US" sz="3200" b="1" dirty="0" smtClean="0">
                <a:solidFill>
                  <a:srgbClr val="0066FF"/>
                </a:solidFill>
              </a:rPr>
              <a:t> Software </a:t>
            </a:r>
            <a:r>
              <a:rPr lang="en-US" sz="3200" b="1" dirty="0" err="1" smtClean="0">
                <a:solidFill>
                  <a:srgbClr val="0066FF"/>
                </a:solidFill>
              </a:rPr>
              <a:t>yg</a:t>
            </a:r>
            <a:r>
              <a:rPr lang="en-US" sz="3200" b="1" dirty="0" smtClean="0">
                <a:solidFill>
                  <a:srgbClr val="0066FF"/>
                </a:solidFill>
              </a:rPr>
              <a:t> </a:t>
            </a:r>
            <a:r>
              <a:rPr lang="en-US" sz="3200" b="1" dirty="0" err="1" smtClean="0">
                <a:solidFill>
                  <a:srgbClr val="0066FF"/>
                </a:solidFill>
              </a:rPr>
              <a:t>diinginkan</a:t>
            </a:r>
            <a:r>
              <a:rPr lang="en-US" sz="3200" b="1" dirty="0" smtClean="0">
                <a:solidFill>
                  <a:srgbClr val="0066FF"/>
                </a:solidFill>
              </a:rPr>
              <a:t> </a:t>
            </a:r>
            <a:endParaRPr lang="en-US" sz="3200" b="1" dirty="0">
              <a:solidFill>
                <a:srgbClr val="0066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76200" y="1371600"/>
            <a:ext cx="929640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913" indent="339725">
              <a:lnSpc>
                <a:spcPct val="150000"/>
              </a:lnSpc>
              <a:buFont typeface="+mj-lt"/>
              <a:buAutoNum type="arabicPeriod" startAt="3"/>
            </a:pPr>
            <a:r>
              <a:rPr lang="en-US" sz="2400" b="1" dirty="0" err="1" smtClean="0"/>
              <a:t>Poliklinik</a:t>
            </a:r>
            <a:r>
              <a:rPr lang="en-US" sz="2400" b="1" dirty="0" smtClean="0"/>
              <a:t> </a:t>
            </a:r>
            <a:endParaRPr lang="en-US" sz="2400" b="1" dirty="0" smtClean="0"/>
          </a:p>
          <a:p>
            <a:pPr marL="61913" indent="339725">
              <a:lnSpc>
                <a:spcPct val="150000"/>
              </a:lnSpc>
            </a:pPr>
            <a:r>
              <a:rPr lang="en-US" sz="1600" dirty="0" err="1" smtClean="0"/>
              <a:t>Activitas</a:t>
            </a:r>
            <a:r>
              <a:rPr lang="en-US" sz="1600" dirty="0" smtClean="0"/>
              <a:t>     :</a:t>
            </a:r>
            <a:r>
              <a:rPr lang="en-US" b="1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karyawan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berobat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meminta</a:t>
            </a:r>
            <a:r>
              <a:rPr lang="en-US" sz="1600" dirty="0" smtClean="0"/>
              <a:t> </a:t>
            </a:r>
            <a:r>
              <a:rPr lang="en-US" sz="1600" dirty="0" err="1" smtClean="0"/>
              <a:t>rekom</a:t>
            </a:r>
            <a:r>
              <a:rPr lang="en-US" sz="1600" dirty="0" smtClean="0"/>
              <a:t> </a:t>
            </a:r>
            <a:r>
              <a:rPr lang="en-US" sz="1600" dirty="0" err="1" smtClean="0"/>
              <a:t>sehat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poliklinik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marL="61913" indent="339725">
              <a:lnSpc>
                <a:spcPct val="150000"/>
              </a:lnSpc>
            </a:pP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:  </a:t>
            </a:r>
            <a:r>
              <a:rPr lang="en-US" sz="1600" dirty="0" smtClean="0">
                <a:solidFill>
                  <a:srgbClr val="C00000"/>
                </a:solidFill>
              </a:rPr>
              <a:t>(Barcode)</a:t>
            </a:r>
            <a:r>
              <a:rPr lang="en-US" sz="1600" dirty="0" smtClean="0"/>
              <a:t> </a:t>
            </a:r>
            <a:r>
              <a:rPr lang="en-US" sz="1600" dirty="0" err="1" smtClean="0"/>
              <a:t>Mendeteksi</a:t>
            </a:r>
            <a:r>
              <a:rPr lang="en-US" sz="1600" dirty="0" smtClean="0"/>
              <a:t>  </a:t>
            </a:r>
            <a:r>
              <a:rPr lang="en-US" sz="1600" dirty="0" err="1" smtClean="0"/>
              <a:t>nama</a:t>
            </a:r>
            <a:r>
              <a:rPr lang="en-US" sz="1600" dirty="0" smtClean="0"/>
              <a:t> </a:t>
            </a:r>
            <a:r>
              <a:rPr lang="en-US" sz="1600" dirty="0" err="1" smtClean="0"/>
              <a:t>karyawan</a:t>
            </a:r>
            <a:r>
              <a:rPr lang="en-US" sz="1600" dirty="0" smtClean="0"/>
              <a:t>, </a:t>
            </a:r>
            <a:r>
              <a:rPr lang="en-US" sz="1600" dirty="0" err="1" smtClean="0"/>
              <a:t>berobat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minta</a:t>
            </a:r>
            <a:r>
              <a:rPr lang="en-US" sz="1600" dirty="0" smtClean="0"/>
              <a:t> </a:t>
            </a:r>
            <a:r>
              <a:rPr lang="en-US" sz="1600" dirty="0" err="1" smtClean="0"/>
              <a:t>rekom</a:t>
            </a:r>
            <a:r>
              <a:rPr lang="en-US" sz="1600" dirty="0" smtClean="0"/>
              <a:t> </a:t>
            </a:r>
            <a:r>
              <a:rPr lang="en-US" sz="1600" dirty="0" err="1" smtClean="0"/>
              <a:t>sehat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marL="407988" indent="-6350">
              <a:lnSpc>
                <a:spcPct val="150000"/>
              </a:lnSpc>
            </a:pPr>
            <a:r>
              <a:rPr lang="en-US" sz="1600" dirty="0" smtClean="0"/>
              <a:t>Software    :  </a:t>
            </a:r>
            <a:r>
              <a:rPr lang="en-US" sz="1600" dirty="0" err="1" smtClean="0"/>
              <a:t>Mengklasifikasikan</a:t>
            </a:r>
            <a:r>
              <a:rPr lang="en-US" sz="1600" dirty="0" smtClean="0"/>
              <a:t> </a:t>
            </a: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minta</a:t>
            </a:r>
            <a:r>
              <a:rPr lang="en-US" sz="1600" dirty="0" smtClean="0"/>
              <a:t> </a:t>
            </a:r>
            <a:r>
              <a:rPr lang="en-US" sz="1600" dirty="0" err="1" smtClean="0"/>
              <a:t>rekom</a:t>
            </a:r>
            <a:r>
              <a:rPr lang="en-US" sz="1600" dirty="0" smtClean="0"/>
              <a:t> </a:t>
            </a:r>
            <a:r>
              <a:rPr lang="en-US" sz="1600" dirty="0" err="1" smtClean="0"/>
              <a:t>sehat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berobat</a:t>
            </a:r>
            <a:r>
              <a:rPr lang="en-US" sz="1600" dirty="0" smtClean="0"/>
              <a:t>, </a:t>
            </a:r>
            <a:r>
              <a:rPr lang="en-US" sz="1600" dirty="0" err="1" smtClean="0"/>
              <a:t>bila</a:t>
            </a:r>
            <a:r>
              <a:rPr lang="en-US" sz="1600" dirty="0" smtClean="0"/>
              <a:t> </a:t>
            </a:r>
            <a:r>
              <a:rPr lang="en-US" sz="1600" dirty="0" err="1" smtClean="0"/>
              <a:t>berobat</a:t>
            </a:r>
            <a:r>
              <a:rPr lang="en-US" sz="1600" dirty="0" smtClean="0"/>
              <a:t> </a:t>
            </a:r>
            <a:r>
              <a:rPr lang="en-US" sz="1600" dirty="0" err="1" smtClean="0"/>
              <a:t>jenis</a:t>
            </a:r>
            <a:r>
              <a:rPr lang="en-US" sz="1600" dirty="0" smtClean="0"/>
              <a:t> </a:t>
            </a:r>
            <a:r>
              <a:rPr lang="en-US" sz="1600" dirty="0" err="1" smtClean="0"/>
              <a:t>sakitnya</a:t>
            </a:r>
            <a:r>
              <a:rPr lang="en-US" sz="1600" dirty="0" smtClean="0"/>
              <a:t> </a:t>
            </a:r>
            <a:r>
              <a:rPr lang="en-US" sz="1600" dirty="0" err="1" smtClean="0"/>
              <a:t>apa</a:t>
            </a:r>
            <a:r>
              <a:rPr lang="en-US" sz="1600" dirty="0" smtClean="0"/>
              <a:t>?</a:t>
            </a:r>
            <a:endParaRPr lang="en-US" sz="1600" dirty="0" smtClean="0"/>
          </a:p>
          <a:p>
            <a:pPr marL="407988" indent="-6350">
              <a:lnSpc>
                <a:spcPct val="150000"/>
              </a:lnSpc>
            </a:pPr>
            <a:r>
              <a:rPr lang="en-US" sz="1600" dirty="0" smtClean="0"/>
              <a:t>	</a:t>
            </a:r>
            <a:r>
              <a:rPr lang="en-US" sz="1600" dirty="0" err="1" smtClean="0"/>
              <a:t>Penyajian</a:t>
            </a:r>
            <a:r>
              <a:rPr lang="en-US" sz="1600" dirty="0" smtClean="0"/>
              <a:t>  : </a:t>
            </a:r>
            <a:r>
              <a:rPr lang="en-US" sz="1600" dirty="0" err="1" smtClean="0"/>
              <a:t>Menunjukkan</a:t>
            </a:r>
            <a:r>
              <a:rPr lang="en-US" sz="1600" dirty="0" smtClean="0"/>
              <a:t> </a:t>
            </a:r>
            <a:r>
              <a:rPr lang="en-US" sz="1600" dirty="0" err="1" smtClean="0"/>
              <a:t>jenis</a:t>
            </a:r>
            <a:r>
              <a:rPr lang="en-US" sz="1600" dirty="0" smtClean="0"/>
              <a:t> </a:t>
            </a:r>
            <a:r>
              <a:rPr lang="en-US" sz="1600" dirty="0" err="1" smtClean="0"/>
              <a:t>sakit</a:t>
            </a:r>
            <a:r>
              <a:rPr lang="en-US" sz="1600" dirty="0" err="1" smtClean="0"/>
              <a:t>nya</a:t>
            </a:r>
            <a:r>
              <a:rPr lang="en-US" sz="1600" dirty="0" smtClean="0"/>
              <a:t> </a:t>
            </a:r>
            <a:r>
              <a:rPr lang="en-US" sz="1600" dirty="0" err="1" smtClean="0"/>
              <a:t>apa</a:t>
            </a:r>
            <a:r>
              <a:rPr lang="en-US" sz="1600" dirty="0" smtClean="0"/>
              <a:t> , data </a:t>
            </a:r>
            <a:r>
              <a:rPr lang="en-US" sz="1600" dirty="0" err="1" smtClean="0"/>
              <a:t>karyawan</a:t>
            </a:r>
            <a:r>
              <a:rPr lang="en-US" sz="1600" dirty="0" smtClean="0"/>
              <a:t> per </a:t>
            </a:r>
            <a:r>
              <a:rPr lang="en-US" sz="1600" dirty="0" err="1" smtClean="0"/>
              <a:t>Departemen</a:t>
            </a:r>
            <a:r>
              <a:rPr lang="en-US" sz="1600" dirty="0" smtClean="0"/>
              <a:t> 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nantinya</a:t>
            </a:r>
            <a:r>
              <a:rPr lang="en-US" sz="1600" dirty="0" smtClean="0"/>
              <a:t> </a:t>
            </a:r>
            <a:r>
              <a:rPr lang="en-US" sz="1600" dirty="0" err="1" smtClean="0"/>
              <a:t>diolah</a:t>
            </a:r>
            <a:r>
              <a:rPr lang="en-US" sz="1600" dirty="0" smtClean="0"/>
              <a:t> &amp; </a:t>
            </a:r>
            <a:r>
              <a:rPr lang="en-US" sz="1600" dirty="0" err="1" smtClean="0"/>
              <a:t>diproses</a:t>
            </a:r>
            <a:r>
              <a:rPr lang="en-US" sz="1600" dirty="0" smtClean="0"/>
              <a:t> 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disajikan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grafik</a:t>
            </a:r>
            <a:r>
              <a:rPr lang="en-US" sz="1600" dirty="0" smtClean="0"/>
              <a:t> </a:t>
            </a:r>
            <a:r>
              <a:rPr lang="en-US" sz="1600" dirty="0" err="1" smtClean="0"/>
              <a:t>maupun</a:t>
            </a:r>
            <a:r>
              <a:rPr lang="en-US" sz="1600" dirty="0" smtClean="0"/>
              <a:t> </a:t>
            </a:r>
            <a:r>
              <a:rPr lang="en-US" sz="1600" dirty="0" err="1" smtClean="0"/>
              <a:t>kolom</a:t>
            </a:r>
            <a:r>
              <a:rPr lang="en-US" sz="1600" dirty="0" smtClean="0"/>
              <a:t> </a:t>
            </a:r>
            <a:r>
              <a:rPr lang="en-US" sz="1600" dirty="0" err="1" smtClean="0"/>
              <a:t>kolom</a:t>
            </a:r>
            <a:r>
              <a:rPr lang="en-US" sz="1600" dirty="0" smtClean="0"/>
              <a:t>.</a:t>
            </a:r>
          </a:p>
          <a:p>
            <a:pPr marL="512763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en-US" sz="2400" b="1" dirty="0" err="1" smtClean="0"/>
              <a:t>Perpustakaan</a:t>
            </a:r>
            <a:endParaRPr lang="en-US" sz="2400" b="1" dirty="0" smtClean="0"/>
          </a:p>
          <a:p>
            <a:pPr marL="61913" indent="339725">
              <a:lnSpc>
                <a:spcPct val="150000"/>
              </a:lnSpc>
            </a:pPr>
            <a:r>
              <a:rPr lang="en-US" sz="1600" dirty="0" smtClean="0"/>
              <a:t> </a:t>
            </a:r>
            <a:r>
              <a:rPr lang="en-US" sz="1600" dirty="0" err="1" smtClean="0"/>
              <a:t>Activitas</a:t>
            </a:r>
            <a:r>
              <a:rPr lang="en-US" sz="1600" dirty="0" smtClean="0"/>
              <a:t>    :</a:t>
            </a:r>
            <a:r>
              <a:rPr lang="en-US" sz="1600" b="1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karyawan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berkunjung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meminjam</a:t>
            </a:r>
            <a:r>
              <a:rPr lang="en-US" sz="1600" dirty="0" smtClean="0"/>
              <a:t> </a:t>
            </a:r>
            <a:r>
              <a:rPr lang="en-US" sz="1600" dirty="0" err="1" smtClean="0"/>
              <a:t>buku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marL="61913" indent="339725">
              <a:lnSpc>
                <a:spcPct val="150000"/>
              </a:lnSpc>
            </a:pP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: </a:t>
            </a:r>
            <a:r>
              <a:rPr lang="en-US" sz="1600" dirty="0" smtClean="0">
                <a:solidFill>
                  <a:srgbClr val="C00000"/>
                </a:solidFill>
              </a:rPr>
              <a:t>(Barcode) </a:t>
            </a:r>
            <a:r>
              <a:rPr lang="en-US" sz="1600" dirty="0" err="1" smtClean="0"/>
              <a:t>Mendeteksi</a:t>
            </a:r>
            <a:r>
              <a:rPr lang="en-US" sz="1600" dirty="0" smtClean="0"/>
              <a:t> </a:t>
            </a:r>
            <a:r>
              <a:rPr lang="en-US" sz="1600" dirty="0" err="1" smtClean="0"/>
              <a:t>nama</a:t>
            </a:r>
            <a:r>
              <a:rPr lang="en-US" sz="1600" dirty="0" smtClean="0"/>
              <a:t> </a:t>
            </a:r>
            <a:r>
              <a:rPr lang="en-US" sz="1600" dirty="0" err="1" smtClean="0"/>
              <a:t>karyawan</a:t>
            </a:r>
            <a:r>
              <a:rPr lang="en-US" sz="1600" dirty="0" smtClean="0"/>
              <a:t> </a:t>
            </a:r>
            <a:r>
              <a:rPr lang="en-US" sz="1600" dirty="0" smtClean="0"/>
              <a:t>yang </a:t>
            </a:r>
            <a:r>
              <a:rPr lang="en-US" sz="1600" dirty="0" err="1" smtClean="0"/>
              <a:t>meminjam</a:t>
            </a:r>
            <a:r>
              <a:rPr lang="en-US" sz="1600" dirty="0" smtClean="0"/>
              <a:t> </a:t>
            </a:r>
            <a:r>
              <a:rPr lang="en-US" sz="1600" dirty="0" err="1" smtClean="0"/>
              <a:t>buku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marL="1377950" indent="-976313">
              <a:lnSpc>
                <a:spcPct val="150000"/>
              </a:lnSpc>
            </a:pPr>
            <a:r>
              <a:rPr lang="en-US" sz="1600" dirty="0" smtClean="0"/>
              <a:t>Software    :  </a:t>
            </a:r>
            <a:r>
              <a:rPr lang="en-US" sz="1600" dirty="0" err="1" smtClean="0"/>
              <a:t>Mendeteksi</a:t>
            </a:r>
            <a:r>
              <a:rPr lang="en-US" sz="1600" dirty="0" smtClean="0"/>
              <a:t>  </a:t>
            </a:r>
            <a:r>
              <a:rPr lang="en-US" sz="1600" dirty="0" err="1" smtClean="0"/>
              <a:t>nama</a:t>
            </a:r>
            <a:r>
              <a:rPr lang="en-US" sz="1600" dirty="0" smtClean="0"/>
              <a:t> </a:t>
            </a:r>
            <a:r>
              <a:rPr lang="en-US" sz="1600" dirty="0" err="1" smtClean="0"/>
              <a:t>karyawan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jenis</a:t>
            </a:r>
            <a:r>
              <a:rPr lang="en-US" sz="1600" dirty="0" smtClean="0"/>
              <a:t> </a:t>
            </a:r>
            <a:r>
              <a:rPr lang="en-US" sz="1600" dirty="0" err="1" smtClean="0"/>
              <a:t>buku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dipinjam</a:t>
            </a:r>
            <a:r>
              <a:rPr lang="en-US" sz="1600" dirty="0" smtClean="0"/>
              <a:t> </a:t>
            </a:r>
            <a:r>
              <a:rPr lang="en-US" sz="1600" dirty="0" err="1" smtClean="0"/>
              <a:t>serta</a:t>
            </a:r>
            <a:r>
              <a:rPr lang="en-US" sz="1600" dirty="0" smtClean="0"/>
              <a:t> reminder </a:t>
            </a:r>
            <a:r>
              <a:rPr lang="en-US" sz="1600" dirty="0" err="1" smtClean="0"/>
              <a:t>batas</a:t>
            </a:r>
            <a:r>
              <a:rPr lang="en-US" sz="1600" dirty="0" smtClean="0"/>
              <a:t> </a:t>
            </a:r>
            <a:r>
              <a:rPr lang="en-US" sz="1600" dirty="0" err="1" smtClean="0"/>
              <a:t>waktu</a:t>
            </a:r>
            <a:r>
              <a:rPr lang="en-US" sz="1600" dirty="0" smtClean="0"/>
              <a:t> </a:t>
            </a:r>
            <a:r>
              <a:rPr lang="en-US" sz="1600" dirty="0" err="1" smtClean="0"/>
              <a:t>pengembaliannya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marL="407988" indent="-6350">
              <a:lnSpc>
                <a:spcPct val="150000"/>
              </a:lnSpc>
            </a:pPr>
            <a:r>
              <a:rPr lang="en-US" sz="1600" dirty="0" err="1" smtClean="0"/>
              <a:t>Penyajian</a:t>
            </a:r>
            <a:r>
              <a:rPr lang="en-US" sz="1600" dirty="0" smtClean="0"/>
              <a:t>  : </a:t>
            </a:r>
            <a:r>
              <a:rPr lang="en-US" sz="1600" dirty="0" err="1" smtClean="0"/>
              <a:t>M</a:t>
            </a:r>
            <a:r>
              <a:rPr lang="en-US" sz="1600" dirty="0" err="1" smtClean="0"/>
              <a:t>enunjukkan</a:t>
            </a:r>
            <a:r>
              <a:rPr lang="en-US" sz="1600" dirty="0" smtClean="0"/>
              <a:t> </a:t>
            </a:r>
            <a:r>
              <a:rPr lang="en-US" sz="1600" dirty="0" err="1" smtClean="0"/>
              <a:t>Jenis</a:t>
            </a:r>
            <a:r>
              <a:rPr lang="en-US" sz="1600" dirty="0" smtClean="0"/>
              <a:t> –</a:t>
            </a:r>
            <a:r>
              <a:rPr lang="en-US" sz="1600" dirty="0" err="1" smtClean="0"/>
              <a:t>jenis</a:t>
            </a:r>
            <a:r>
              <a:rPr lang="en-US" sz="1600" dirty="0" smtClean="0"/>
              <a:t> </a:t>
            </a:r>
            <a:r>
              <a:rPr lang="en-US" sz="1600" dirty="0" err="1" smtClean="0"/>
              <a:t>buku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dipinjam</a:t>
            </a:r>
            <a:r>
              <a:rPr lang="en-US" sz="1600" dirty="0" smtClean="0"/>
              <a:t>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siapa</a:t>
            </a:r>
            <a:r>
              <a:rPr lang="en-US" sz="1600" dirty="0" smtClean="0"/>
              <a:t> </a:t>
            </a:r>
            <a:r>
              <a:rPr lang="en-US" sz="1600" dirty="0" err="1" smtClean="0"/>
              <a:t>saja</a:t>
            </a:r>
            <a:r>
              <a:rPr lang="en-US" sz="1600" dirty="0" smtClean="0"/>
              <a:t> </a:t>
            </a:r>
            <a:r>
              <a:rPr lang="en-US" sz="1600" dirty="0" err="1" smtClean="0"/>
              <a:t>pembaca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terbanyak</a:t>
            </a:r>
            <a:r>
              <a:rPr lang="en-US" sz="1600" dirty="0" smtClean="0"/>
              <a:t> </a:t>
            </a:r>
            <a:r>
              <a:rPr lang="en-US" sz="1600" dirty="0" err="1" smtClean="0"/>
              <a:t>meminjam</a:t>
            </a:r>
            <a:r>
              <a:rPr lang="en-US" sz="1600" dirty="0" smtClean="0"/>
              <a:t> </a:t>
            </a:r>
            <a:r>
              <a:rPr lang="en-US" sz="1600" dirty="0" err="1" smtClean="0"/>
              <a:t>buku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 per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maupun</a:t>
            </a:r>
            <a:r>
              <a:rPr lang="en-US" sz="1600" dirty="0" smtClean="0"/>
              <a:t> per </a:t>
            </a:r>
            <a:r>
              <a:rPr lang="en-US" sz="1600" dirty="0" err="1" smtClean="0"/>
              <a:t>departemen</a:t>
            </a:r>
            <a:r>
              <a:rPr lang="en-US" sz="1600" dirty="0" smtClean="0"/>
              <a:t>.</a:t>
            </a:r>
            <a:endParaRPr lang="en-US" sz="1600" b="1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152</Words>
  <Application>Microsoft Office PowerPoint</Application>
  <PresentationFormat>On-screen Show (4:3)</PresentationFormat>
  <Paragraphs>42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ardiyanto.happy</dc:creator>
  <cp:lastModifiedBy>ardiyanto.happy</cp:lastModifiedBy>
  <cp:revision>8</cp:revision>
  <dcterms:created xsi:type="dcterms:W3CDTF">2016-09-21T03:44:52Z</dcterms:created>
  <dcterms:modified xsi:type="dcterms:W3CDTF">2016-10-07T04:11:33Z</dcterms:modified>
</cp:coreProperties>
</file>