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8" r:id="rId4"/>
    <p:sldId id="257" r:id="rId5"/>
    <p:sldId id="258" r:id="rId6"/>
    <p:sldId id="273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8" r:id="rId15"/>
    <p:sldId id="269" r:id="rId16"/>
    <p:sldId id="270" r:id="rId17"/>
    <p:sldId id="274" r:id="rId18"/>
    <p:sldId id="272" r:id="rId19"/>
    <p:sldId id="275" r:id="rId20"/>
    <p:sldId id="276" r:id="rId21"/>
    <p:sldId id="271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s-ES" smtClean="0"/>
              <a:t>Haga clic para cambiar el estilo de título	</a:t>
            </a:r>
            <a:endParaRPr lang="es-E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s-ES" smtClean="0"/>
              <a:t>Haga clic para modificar el estilo de texto del patrón</a:t>
            </a:r>
            <a:endParaRPr lang="es-ES" smtClean="0"/>
          </a:p>
          <a:p>
            <a:pPr lvl="1"/>
            <a:r>
              <a:rPr lang="es-ES" smtClean="0"/>
              <a:t>Segundo nivel</a:t>
            </a:r>
            <a:endParaRPr lang="es-ES" smtClean="0"/>
          </a:p>
          <a:p>
            <a:pPr lvl="2"/>
            <a:r>
              <a:rPr lang="es-ES" smtClean="0"/>
              <a:t>Tercer nivel</a:t>
            </a:r>
            <a:endParaRPr lang="es-ES" smtClean="0"/>
          </a:p>
          <a:p>
            <a:pPr lvl="3"/>
            <a:r>
              <a:rPr lang="es-ES" smtClean="0"/>
              <a:t>Cuarto nivel</a:t>
            </a:r>
            <a:endParaRPr lang="es-ES" smtClean="0"/>
          </a:p>
          <a:p>
            <a:pPr lvl="4"/>
            <a:r>
              <a:rPr lang="es-ES" smtClean="0"/>
              <a:t>Quinto nivel</a:t>
            </a:r>
            <a:endParaRPr lang="es-E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1D8BD707-D9CF-40AE-B4C6-C98DA3205C09}" type="datetimeFigureOut">
              <a:rPr lang="en-US" smtClean="0"/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6F15528-21DE-4FAA-801E-634DDDAF4B2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hyperlink" Target="mailto:umarkurus@gmail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2" Type="http://schemas.openxmlformats.org/officeDocument/2006/relationships/image" Target="../media/image16.png"/><Relationship Id="rId1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9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4.png"/><Relationship Id="rId2" Type="http://schemas.openxmlformats.org/officeDocument/2006/relationships/image" Target="../media/image23.jpeg"/><Relationship Id="rId1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hyperlink" Target="mailto:umarkurus@gmail.com" TargetMode="External"/><Relationship Id="rId1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jpeg"/><Relationship Id="rId1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371600"/>
          </a:xfrm>
        </p:spPr>
        <p:txBody>
          <a:bodyPr>
            <a:noAutofit/>
          </a:bodyPr>
          <a:lstStyle/>
          <a:p>
            <a:pPr algn="l"/>
            <a:r>
              <a:rPr lang="en-US" sz="4000" dirty="0" err="1" smtClean="0">
                <a:solidFill>
                  <a:schemeClr val="accent2"/>
                </a:solidFill>
                <a:latin typeface="Bodoni MT Black" panose="02070A03080606020203" pitchFamily="18" charset="0"/>
              </a:rPr>
              <a:t>Teknik</a:t>
            </a:r>
            <a:r>
              <a:rPr lang="en-US" sz="4000" dirty="0" smtClean="0">
                <a:solidFill>
                  <a:schemeClr val="accent2"/>
                </a:solidFill>
                <a:latin typeface="Bodoni MT Black" panose="02070A03080606020203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Bodoni MT Black" panose="02070A03080606020203" pitchFamily="18" charset="0"/>
              </a:rPr>
              <a:t>pengelolaan</a:t>
            </a:r>
            <a:r>
              <a:rPr lang="en-US" sz="4000" dirty="0" smtClean="0">
                <a:solidFill>
                  <a:schemeClr val="accent2"/>
                </a:solidFill>
                <a:latin typeface="Bodoni MT Black" panose="02070A03080606020203" pitchFamily="18" charset="0"/>
              </a:rPr>
              <a:t> e-</a:t>
            </a:r>
            <a:r>
              <a:rPr lang="en-US" sz="4000" dirty="0" err="1" smtClean="0">
                <a:solidFill>
                  <a:schemeClr val="accent2"/>
                </a:solidFill>
                <a:latin typeface="Bodoni MT Black" panose="02070A03080606020203" pitchFamily="18" charset="0"/>
              </a:rPr>
              <a:t>jurnal</a:t>
            </a:r>
            <a:r>
              <a:rPr lang="en-US" sz="4000" dirty="0" smtClean="0">
                <a:solidFill>
                  <a:schemeClr val="accent2"/>
                </a:solidFill>
                <a:latin typeface="Bodoni MT Black" panose="02070A03080606020203" pitchFamily="18" charset="0"/>
              </a:rPr>
              <a:t> </a:t>
            </a:r>
            <a:r>
              <a:rPr lang="en-US" sz="4000" dirty="0" err="1" smtClean="0">
                <a:solidFill>
                  <a:schemeClr val="accent2"/>
                </a:solidFill>
                <a:latin typeface="Bodoni MT Black" panose="02070A03080606020203" pitchFamily="18" charset="0"/>
              </a:rPr>
              <a:t>menggunakan</a:t>
            </a:r>
            <a:r>
              <a:rPr lang="en-US" sz="4000" dirty="0" smtClean="0">
                <a:solidFill>
                  <a:schemeClr val="accent2"/>
                </a:solidFill>
                <a:latin typeface="Bodoni MT Black" panose="02070A03080606020203" pitchFamily="18" charset="0"/>
              </a:rPr>
              <a:t> OJS V.3</a:t>
            </a:r>
            <a:endParaRPr lang="en-US" sz="4000" dirty="0">
              <a:solidFill>
                <a:schemeClr val="accent2"/>
              </a:solidFill>
              <a:latin typeface="Bodoni MT Black" panose="02070A03080606020203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err="1" smtClean="0"/>
              <a:t>Umar</a:t>
            </a:r>
            <a:r>
              <a:rPr lang="en-US" dirty="0" smtClean="0"/>
              <a:t> </a:t>
            </a:r>
            <a:r>
              <a:rPr lang="en-US" dirty="0" err="1" smtClean="0"/>
              <a:t>Khasan</a:t>
            </a:r>
            <a:endParaRPr lang="en-US" dirty="0" smtClean="0"/>
          </a:p>
          <a:p>
            <a:pPr algn="l"/>
            <a:r>
              <a:rPr lang="en-US" dirty="0" smtClean="0"/>
              <a:t>Assistant Editor of </a:t>
            </a:r>
            <a:r>
              <a:rPr lang="en-US" dirty="0" err="1" smtClean="0"/>
              <a:t>Agriekonomika</a:t>
            </a:r>
            <a:endParaRPr lang="en-US" dirty="0" smtClean="0"/>
          </a:p>
          <a:p>
            <a:pPr algn="l"/>
            <a:r>
              <a:rPr lang="en-US" dirty="0" smtClean="0">
                <a:hlinkClick r:id="rId1"/>
              </a:rPr>
              <a:t>umarkurus@gmail.com</a:t>
            </a:r>
            <a:endParaRPr lang="en-US" dirty="0" smtClean="0"/>
          </a:p>
          <a:p>
            <a:pPr algn="l"/>
            <a:r>
              <a:rPr lang="en-US" dirty="0" smtClean="0"/>
              <a:t>085232044703</a:t>
            </a:r>
            <a:endParaRPr lang="en-US" dirty="0"/>
          </a:p>
        </p:txBody>
      </p:sp>
      <p:pic>
        <p:nvPicPr>
          <p:cNvPr id="1026" name="Picture 2" descr="D:\universitas prasetya mulya\images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05625" y="4819650"/>
            <a:ext cx="2238375" cy="2038350"/>
          </a:xfrm>
          <a:prstGeom prst="rect">
            <a:avLst/>
          </a:prstGeom>
          <a:noFill/>
        </p:spPr>
      </p:pic>
      <p:pic>
        <p:nvPicPr>
          <p:cNvPr id="5" name="Picture 4" descr="http://ejournal.balitbang.jatimprov.go.id/public/site/images/cakrawala/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505200"/>
            <a:ext cx="6477000" cy="136066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0" y="5791200"/>
            <a:ext cx="690035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/>
              <a:t>Disampaikan</a:t>
            </a:r>
            <a:r>
              <a:rPr lang="en-US" i="1" dirty="0" smtClean="0"/>
              <a:t> </a:t>
            </a:r>
            <a:r>
              <a:rPr lang="en-US" i="1" dirty="0" err="1" smtClean="0"/>
              <a:t>pada</a:t>
            </a:r>
            <a:r>
              <a:rPr lang="en-US" i="1" dirty="0" smtClean="0"/>
              <a:t> workshop “</a:t>
            </a:r>
            <a:r>
              <a:rPr lang="en-US" i="1" dirty="0" err="1" smtClean="0"/>
              <a:t>Implementasi</a:t>
            </a:r>
            <a:r>
              <a:rPr lang="en-US" i="1" dirty="0" smtClean="0"/>
              <a:t> E-</a:t>
            </a:r>
            <a:r>
              <a:rPr lang="en-US" i="1" dirty="0" err="1" smtClean="0"/>
              <a:t>Jurnal</a:t>
            </a:r>
            <a:r>
              <a:rPr lang="en-US" i="1" dirty="0" smtClean="0"/>
              <a:t> </a:t>
            </a:r>
            <a:r>
              <a:rPr lang="en-US" i="1" dirty="0" err="1" smtClean="0"/>
              <a:t>menuju</a:t>
            </a:r>
            <a:r>
              <a:rPr lang="en-US" i="1" dirty="0" smtClean="0"/>
              <a:t> Tata</a:t>
            </a:r>
            <a:endParaRPr lang="en-US" i="1" dirty="0" smtClean="0"/>
          </a:p>
          <a:p>
            <a:r>
              <a:rPr lang="en-US" i="1" dirty="0" err="1" smtClean="0"/>
              <a:t>Kelola</a:t>
            </a:r>
            <a:r>
              <a:rPr lang="en-US" i="1" dirty="0" smtClean="0"/>
              <a:t> </a:t>
            </a:r>
            <a:r>
              <a:rPr lang="en-US" i="1" dirty="0" err="1" smtClean="0"/>
              <a:t>Jurnal</a:t>
            </a:r>
            <a:r>
              <a:rPr lang="en-US" i="1" dirty="0" smtClean="0"/>
              <a:t> </a:t>
            </a:r>
            <a:r>
              <a:rPr lang="en-US" i="1" dirty="0" err="1" smtClean="0"/>
              <a:t>Kelitbangan</a:t>
            </a:r>
            <a:r>
              <a:rPr lang="en-US" i="1" dirty="0" smtClean="0"/>
              <a:t> </a:t>
            </a:r>
            <a:r>
              <a:rPr lang="en-US" i="1" dirty="0" err="1" smtClean="0"/>
              <a:t>Jawa</a:t>
            </a:r>
            <a:r>
              <a:rPr lang="en-US" i="1" dirty="0" smtClean="0"/>
              <a:t> </a:t>
            </a:r>
            <a:r>
              <a:rPr lang="en-US" i="1" dirty="0" err="1" smtClean="0"/>
              <a:t>Timur</a:t>
            </a:r>
            <a:r>
              <a:rPr lang="en-US" i="1" dirty="0" smtClean="0"/>
              <a:t> yang </a:t>
            </a:r>
            <a:r>
              <a:rPr lang="en-US" i="1" dirty="0" err="1" smtClean="0"/>
              <a:t>baik</a:t>
            </a:r>
            <a:r>
              <a:rPr lang="en-US" i="1" dirty="0" smtClean="0"/>
              <a:t>” </a:t>
            </a:r>
            <a:r>
              <a:rPr lang="en-US" i="1" dirty="0" err="1" smtClean="0"/>
              <a:t>Balitbang</a:t>
            </a:r>
            <a:r>
              <a:rPr lang="en-US" i="1" dirty="0" smtClean="0"/>
              <a:t> Prov.</a:t>
            </a:r>
            <a:endParaRPr lang="en-US" i="1" dirty="0" smtClean="0"/>
          </a:p>
          <a:p>
            <a:r>
              <a:rPr lang="en-US" i="1" dirty="0" err="1" smtClean="0"/>
              <a:t>Jawa</a:t>
            </a:r>
            <a:r>
              <a:rPr lang="en-US" i="1" dirty="0" smtClean="0"/>
              <a:t> </a:t>
            </a:r>
            <a:r>
              <a:rPr lang="en-US" i="1" dirty="0" err="1" smtClean="0"/>
              <a:t>Timur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Setting Theme Manual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/>
              <a:t>settings/website</a:t>
            </a:r>
            <a:r>
              <a:rPr lang="en-US" dirty="0" smtClean="0"/>
              <a:t>/ </a:t>
            </a:r>
            <a:r>
              <a:rPr lang="en-US" b="1" dirty="0"/>
              <a:t>Theme</a:t>
            </a:r>
            <a:endParaRPr lang="en-US" dirty="0"/>
          </a:p>
        </p:txBody>
      </p:sp>
      <p:pic>
        <p:nvPicPr>
          <p:cNvPr id="23553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" y="1805781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6294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Setting Sidebar </a:t>
            </a:r>
            <a:r>
              <a:rPr lang="en-US" sz="2800" dirty="0" err="1" smtClean="0"/>
              <a:t>Kanan</a:t>
            </a:r>
            <a:r>
              <a:rPr lang="en-US" sz="2800" dirty="0" smtClean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smtClean="0"/>
              <a:t>settings/website/ </a:t>
            </a:r>
            <a:r>
              <a:rPr lang="en-US" sz="2800" b="1" dirty="0"/>
              <a:t>Sidebar management</a:t>
            </a:r>
            <a:endParaRPr lang="en-US" sz="28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05000"/>
            <a:ext cx="8728015" cy="3267467"/>
          </a:xfrm>
        </p:spPr>
      </p:pic>
      <p:pic>
        <p:nvPicPr>
          <p:cNvPr id="5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1628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err="1" smtClean="0"/>
              <a:t>Menambahkan</a:t>
            </a:r>
            <a:r>
              <a:rPr lang="en-US" sz="3200" dirty="0" smtClean="0"/>
              <a:t> Cover Homepages di </a:t>
            </a:r>
            <a:r>
              <a:rPr lang="en-US" sz="3200" dirty="0"/>
              <a:t>settings/website</a:t>
            </a:r>
            <a:r>
              <a:rPr lang="en-US" sz="3200" dirty="0" smtClean="0"/>
              <a:t>/ </a:t>
            </a:r>
            <a:r>
              <a:rPr lang="en-US" sz="3200" b="1" dirty="0"/>
              <a:t>Homepage Image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2048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" y="2286000"/>
            <a:ext cx="8229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ounded Rectangle 5"/>
          <p:cNvSpPr/>
          <p:nvPr/>
        </p:nvSpPr>
        <p:spPr>
          <a:xfrm>
            <a:off x="2438400" y="5181600"/>
            <a:ext cx="3124200" cy="11430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Masih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kosong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6" idx="0"/>
          </p:cNvCxnSpPr>
          <p:nvPr/>
        </p:nvCxnSpPr>
        <p:spPr>
          <a:xfrm flipH="1" flipV="1">
            <a:off x="1752600" y="4038600"/>
            <a:ext cx="2247900" cy="1143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9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6962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err="1" smtClean="0"/>
              <a:t>Menambahkan</a:t>
            </a:r>
            <a:r>
              <a:rPr lang="en-US" sz="2800" dirty="0" smtClean="0"/>
              <a:t> Sidebar </a:t>
            </a:r>
            <a:r>
              <a:rPr lang="en-US" sz="2800" dirty="0" err="1" smtClean="0"/>
              <a:t>Kanan</a:t>
            </a:r>
            <a:r>
              <a:rPr lang="en-US" sz="2800" dirty="0"/>
              <a:t> di </a:t>
            </a:r>
            <a:r>
              <a:rPr lang="en-US" sz="2800" dirty="0" smtClean="0"/>
              <a:t>settings/website/Plugin/</a:t>
            </a:r>
            <a:r>
              <a:rPr lang="en-US" sz="2800" dirty="0"/>
              <a:t> Custom Block Manager</a:t>
            </a:r>
            <a:endParaRPr lang="en-US" sz="2800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2600"/>
            <a:ext cx="4648200" cy="2905531"/>
          </a:xfrm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4495800"/>
            <a:ext cx="49530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5562600" y="2438400"/>
            <a:ext cx="1752600" cy="685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4648200" y="28194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1371600" y="5410200"/>
            <a:ext cx="1752600" cy="6858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200400" y="5715000"/>
            <a:ext cx="9144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1" name="Picture 4" descr="Image result for ojs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Klik</a:t>
            </a:r>
            <a:r>
              <a:rPr lang="en-US" dirty="0" smtClean="0"/>
              <a:t> Edit</a:t>
            </a:r>
            <a:endParaRPr lang="en-US" dirty="0"/>
          </a:p>
        </p:txBody>
      </p:sp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371600"/>
            <a:ext cx="8770161" cy="2971800"/>
          </a:xfrm>
        </p:spPr>
      </p:pic>
      <p:pic>
        <p:nvPicPr>
          <p:cNvPr id="5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81000" y="1219200"/>
            <a:ext cx="8763000" cy="514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menu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Focus and scope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smtClean="0"/>
              <a:t>Peer review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jelaskan</a:t>
            </a:r>
            <a:endParaRPr lang="en-US" dirty="0" smtClean="0"/>
          </a:p>
          <a:p>
            <a:r>
              <a:rPr lang="en-US" dirty="0" smtClean="0"/>
              <a:t>Open </a:t>
            </a:r>
            <a:r>
              <a:rPr lang="en-US" dirty="0" err="1" smtClean="0"/>
              <a:t>acces</a:t>
            </a:r>
            <a:r>
              <a:rPr lang="en-US" dirty="0" smtClean="0"/>
              <a:t>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smtClean="0"/>
              <a:t>APCs </a:t>
            </a:r>
            <a:r>
              <a:rPr lang="en-US" dirty="0" err="1" smtClean="0"/>
              <a:t>dan</a:t>
            </a:r>
            <a:r>
              <a:rPr lang="en-US" dirty="0" smtClean="0"/>
              <a:t> Submission Charges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 smtClean="0"/>
          </a:p>
          <a:p>
            <a:r>
              <a:rPr lang="en-US" dirty="0" smtClean="0"/>
              <a:t>Ethic Statement </a:t>
            </a:r>
            <a:r>
              <a:rPr lang="en-US" dirty="0" err="1" smtClean="0"/>
              <a:t>belum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/>
          </a:p>
        </p:txBody>
      </p:sp>
      <p:pic>
        <p:nvPicPr>
          <p:cNvPr id="31746" name="Picture 2" descr="D:\universitas prasetya mulya\2211109_stock-photo-thinking-imagining-businessman-with-speech-bubble-at-laptop.jp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477000" y="4191000"/>
            <a:ext cx="2667000" cy="266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visitor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Saran visitor counter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Statcounter</a:t>
            </a:r>
            <a:endParaRPr lang="en-US" dirty="0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3400" y="2743200"/>
            <a:ext cx="8001000" cy="3686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Wajib</a:t>
            </a:r>
            <a:r>
              <a:rPr lang="en-US" dirty="0" smtClean="0"/>
              <a:t> </a:t>
            </a:r>
            <a:r>
              <a:rPr lang="en-US" dirty="0" err="1" smtClean="0"/>
              <a:t>mempunyai</a:t>
            </a:r>
            <a:r>
              <a:rPr lang="en-US" dirty="0" smtClean="0"/>
              <a:t> Scan </a:t>
            </a:r>
            <a:r>
              <a:rPr lang="en-US" dirty="0" err="1" smtClean="0"/>
              <a:t>Plagiasi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Akreditasi</a:t>
            </a:r>
            <a:r>
              <a:rPr lang="en-US" dirty="0" smtClean="0"/>
              <a:t> </a:t>
            </a:r>
            <a:r>
              <a:rPr lang="en-US" dirty="0" err="1" smtClean="0"/>
              <a:t>Terbitan</a:t>
            </a:r>
            <a:r>
              <a:rPr lang="en-US" dirty="0" smtClean="0"/>
              <a:t> </a:t>
            </a:r>
            <a:r>
              <a:rPr lang="en-US" dirty="0" err="1" smtClean="0"/>
              <a:t>Berkala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tahun</a:t>
            </a:r>
            <a:r>
              <a:rPr lang="en-US" dirty="0" smtClean="0"/>
              <a:t> 2014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38200" y="3200400"/>
            <a:ext cx="7406231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2" name="Picture 4" descr="Image result for Plagiarism Checker"/>
          <p:cNvPicPr>
            <a:picLocks noChangeAspect="1" noChangeArrowheads="1"/>
          </p:cNvPicPr>
          <p:nvPr/>
        </p:nvPicPr>
        <p:blipFill>
          <a:blip r:embed="rId1" cstate="print"/>
          <a:srcRect t="30000" b="30000"/>
          <a:stretch>
            <a:fillRect/>
          </a:stretch>
        </p:blipFill>
        <p:spPr bwMode="auto">
          <a:xfrm>
            <a:off x="5334000" y="5029200"/>
            <a:ext cx="3810000" cy="1524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aplikasi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mencegah</a:t>
            </a:r>
            <a:r>
              <a:rPr lang="en-US" dirty="0" smtClean="0"/>
              <a:t> </a:t>
            </a:r>
            <a:r>
              <a:rPr lang="en-US" dirty="0" err="1" smtClean="0"/>
              <a:t>Plagiasi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Turnitin</a:t>
            </a:r>
            <a:endParaRPr lang="en-US" b="1" dirty="0" smtClean="0"/>
          </a:p>
          <a:p>
            <a:r>
              <a:rPr lang="en-US" b="1" dirty="0" err="1" smtClean="0"/>
              <a:t>Grammarly</a:t>
            </a:r>
            <a:endParaRPr lang="en-US" b="1" dirty="0" smtClean="0"/>
          </a:p>
          <a:p>
            <a:r>
              <a:rPr lang="en-US" b="1" dirty="0" err="1" smtClean="0"/>
              <a:t>Duplichecker</a:t>
            </a:r>
            <a:endParaRPr lang="en-US" b="1" dirty="0" smtClean="0"/>
          </a:p>
          <a:p>
            <a:r>
              <a:rPr lang="en-US" b="1" dirty="0" smtClean="0"/>
              <a:t>Tessy.id</a:t>
            </a:r>
            <a:endParaRPr lang="en-US" b="1" dirty="0" smtClean="0"/>
          </a:p>
          <a:p>
            <a:r>
              <a:rPr lang="en-US" b="1" dirty="0" err="1" smtClean="0"/>
              <a:t>Unplag</a:t>
            </a:r>
            <a:endParaRPr lang="en-US" b="1" dirty="0" smtClean="0"/>
          </a:p>
          <a:p>
            <a:r>
              <a:rPr lang="en-US" b="1" dirty="0" smtClean="0"/>
              <a:t>Plagiarism Checker</a:t>
            </a:r>
            <a:endParaRPr lang="en-US" b="1" dirty="0" smtClean="0"/>
          </a:p>
          <a:p>
            <a:r>
              <a:rPr lang="en-US" b="1" dirty="0" err="1" smtClean="0"/>
              <a:t>Plagiarsm</a:t>
            </a:r>
            <a:r>
              <a:rPr lang="en-US" b="1" dirty="0" smtClean="0"/>
              <a:t> detector</a:t>
            </a:r>
            <a:endParaRPr lang="en-US" b="1" dirty="0" smtClean="0"/>
          </a:p>
        </p:txBody>
      </p:sp>
      <p:pic>
        <p:nvPicPr>
          <p:cNvPr id="4" name="Picture 2" descr="Related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72200" y="2667000"/>
            <a:ext cx="2971800" cy="2228851"/>
          </a:xfrm>
          <a:prstGeom prst="rect">
            <a:avLst/>
          </a:prstGeom>
          <a:noFill/>
        </p:spPr>
      </p:pic>
      <p:pic>
        <p:nvPicPr>
          <p:cNvPr id="32770" name="Picture 2" descr="Image result for turniti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76900" y="1676400"/>
            <a:ext cx="3467100" cy="952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Model </a:t>
            </a:r>
            <a:r>
              <a:rPr lang="en-US" dirty="0" err="1" smtClean="0"/>
              <a:t>jurnal</a:t>
            </a:r>
            <a:r>
              <a:rPr lang="en-US" dirty="0" smtClean="0"/>
              <a:t> by OJS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79388" y="2009775"/>
            <a:ext cx="2376487" cy="9350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Author</a:t>
            </a:r>
            <a:endParaRPr lang="en-US" sz="2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3132138" y="3305175"/>
            <a:ext cx="2376487" cy="9366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Editor</a:t>
            </a:r>
            <a:endParaRPr lang="en-US" sz="24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156325" y="4602162"/>
            <a:ext cx="2376488" cy="93503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/>
              <a:t>Reviewer</a:t>
            </a:r>
            <a:endParaRPr lang="en-US" sz="2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3203575" y="2513012"/>
            <a:ext cx="2232025" cy="504825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Editor in Chief</a:t>
            </a:r>
            <a:endParaRPr lang="en-US" b="1" dirty="0"/>
          </a:p>
        </p:txBody>
      </p:sp>
      <p:sp>
        <p:nvSpPr>
          <p:cNvPr id="8" name="Rounded Rectangle 7"/>
          <p:cNvSpPr/>
          <p:nvPr/>
        </p:nvSpPr>
        <p:spPr>
          <a:xfrm>
            <a:off x="3203575" y="4602162"/>
            <a:ext cx="2232025" cy="50323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Section Editor</a:t>
            </a:r>
            <a:endParaRPr lang="en-US" b="1" dirty="0"/>
          </a:p>
        </p:txBody>
      </p:sp>
      <p:sp>
        <p:nvSpPr>
          <p:cNvPr id="9" name="Up Arrow 8"/>
          <p:cNvSpPr/>
          <p:nvPr/>
        </p:nvSpPr>
        <p:spPr>
          <a:xfrm>
            <a:off x="4211638" y="3017837"/>
            <a:ext cx="144462" cy="287338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Up Arrow 9"/>
          <p:cNvSpPr/>
          <p:nvPr/>
        </p:nvSpPr>
        <p:spPr>
          <a:xfrm flipV="1">
            <a:off x="4211638" y="4241800"/>
            <a:ext cx="144462" cy="360362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6227763" y="3810000"/>
            <a:ext cx="2232025" cy="503237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Reviewer 1</a:t>
            </a:r>
            <a:endParaRPr lang="en-US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227763" y="5897562"/>
            <a:ext cx="2232025" cy="503238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/>
              <a:t>Reviewer 2</a:t>
            </a:r>
            <a:endParaRPr lang="en-US" b="1" dirty="0"/>
          </a:p>
        </p:txBody>
      </p:sp>
      <p:sp>
        <p:nvSpPr>
          <p:cNvPr id="13" name="Up Arrow 12"/>
          <p:cNvSpPr/>
          <p:nvPr/>
        </p:nvSpPr>
        <p:spPr>
          <a:xfrm>
            <a:off x="7308850" y="4313237"/>
            <a:ext cx="142875" cy="288925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4" name="Elbow Connector 13"/>
          <p:cNvCxnSpPr>
            <a:stCxn id="4" idx="3"/>
            <a:endCxn id="5" idx="1"/>
          </p:cNvCxnSpPr>
          <p:nvPr/>
        </p:nvCxnSpPr>
        <p:spPr>
          <a:xfrm>
            <a:off x="2555875" y="2476500"/>
            <a:ext cx="576263" cy="12969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Elbow Connector 14"/>
          <p:cNvCxnSpPr/>
          <p:nvPr/>
        </p:nvCxnSpPr>
        <p:spPr>
          <a:xfrm>
            <a:off x="5508625" y="3736975"/>
            <a:ext cx="576263" cy="12969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Elbow Connector 15"/>
          <p:cNvCxnSpPr/>
          <p:nvPr/>
        </p:nvCxnSpPr>
        <p:spPr>
          <a:xfrm rot="10800000">
            <a:off x="5580063" y="3521075"/>
            <a:ext cx="1079500" cy="9366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Elbow Connector 16"/>
          <p:cNvCxnSpPr/>
          <p:nvPr/>
        </p:nvCxnSpPr>
        <p:spPr>
          <a:xfrm rot="10800000">
            <a:off x="2555875" y="2225675"/>
            <a:ext cx="1079500" cy="93503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8" name="Picture 4" descr="Image result for ojs 3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Tampilan</a:t>
            </a:r>
            <a:r>
              <a:rPr lang="en-US" dirty="0" smtClean="0"/>
              <a:t> 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setting management block</a:t>
            </a:r>
            <a:endParaRPr lang="en-US" dirty="0"/>
          </a:p>
        </p:txBody>
      </p:sp>
      <p:pic>
        <p:nvPicPr>
          <p:cNvPr id="1536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09354" y="1600200"/>
            <a:ext cx="812529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eft Arrow 5"/>
          <p:cNvSpPr/>
          <p:nvPr/>
        </p:nvSpPr>
        <p:spPr>
          <a:xfrm>
            <a:off x="8305800" y="3657600"/>
            <a:ext cx="533400" cy="304800"/>
          </a:xfrm>
          <a:prstGeom prst="lef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Related image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743200" y="1143000"/>
            <a:ext cx="3810000" cy="3810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590800" y="5181600"/>
            <a:ext cx="434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hlinkClick r:id="rId2"/>
              </a:rPr>
              <a:t>umarkurus@gmail.com</a:t>
            </a:r>
            <a:endParaRPr lang="en-US" sz="2800" dirty="0" smtClean="0"/>
          </a:p>
          <a:p>
            <a:pPr algn="ctr"/>
            <a:r>
              <a:rPr lang="en-US" sz="2800" dirty="0" smtClean="0"/>
              <a:t>085232044703</a:t>
            </a:r>
            <a:endParaRPr lang="en-US" sz="2800" dirty="0" smtClean="0"/>
          </a:p>
          <a:p>
            <a:pPr algn="ctr"/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943600" cy="762000"/>
          </a:xfrm>
        </p:spPr>
        <p:txBody>
          <a:bodyPr/>
          <a:lstStyle/>
          <a:p>
            <a:pPr algn="l"/>
            <a:r>
              <a:rPr lang="en-US" sz="4000" dirty="0" err="1" smtClean="0"/>
              <a:t>Tampilan</a:t>
            </a:r>
            <a:r>
              <a:rPr lang="en-US" sz="4000" dirty="0" smtClean="0"/>
              <a:t> </a:t>
            </a:r>
            <a:r>
              <a:rPr lang="en-US" sz="4000" dirty="0" err="1" smtClean="0"/>
              <a:t>Setelah</a:t>
            </a:r>
            <a:r>
              <a:rPr lang="en-US" sz="4000" dirty="0" smtClean="0"/>
              <a:t> Login</a:t>
            </a:r>
            <a:endParaRPr lang="en-US" sz="4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2400" y="1296670"/>
            <a:ext cx="8839200" cy="556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dirty="0" smtClean="0"/>
              <a:t>Input </a:t>
            </a:r>
            <a:r>
              <a:rPr lang="en-US" sz="3200" dirty="0" err="1" smtClean="0"/>
              <a:t>Daftar</a:t>
            </a:r>
            <a:r>
              <a:rPr lang="en-US" sz="3200" dirty="0" smtClean="0"/>
              <a:t> Editor &amp; Reviewer </a:t>
            </a:r>
            <a:br>
              <a:rPr lang="en-US" sz="3200" dirty="0" smtClean="0"/>
            </a:br>
            <a:r>
              <a:rPr lang="en-US" sz="3200" dirty="0" err="1" smtClean="0"/>
              <a:t>ke</a:t>
            </a:r>
            <a:r>
              <a:rPr lang="en-US" sz="3200" dirty="0" smtClean="0"/>
              <a:t> </a:t>
            </a:r>
            <a:r>
              <a:rPr lang="en-US" sz="3200" dirty="0"/>
              <a:t>/</a:t>
            </a:r>
            <a:r>
              <a:rPr lang="en-US" sz="3200" dirty="0" smtClean="0"/>
              <a:t>settings/journal/</a:t>
            </a:r>
            <a:r>
              <a:rPr lang="en-US" sz="3200" b="1" dirty="0"/>
              <a:t>Masthead</a:t>
            </a:r>
            <a:endParaRPr lang="en-US" sz="3200" dirty="0"/>
          </a:p>
        </p:txBody>
      </p:sp>
      <p:pic>
        <p:nvPicPr>
          <p:cNvPr id="28673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843088"/>
            <a:ext cx="9144000" cy="425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Cakrawala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Editor in Chief </a:t>
            </a:r>
            <a:r>
              <a:rPr lang="en-US" dirty="0" err="1" smtClean="0"/>
              <a:t>dan</a:t>
            </a:r>
            <a:r>
              <a:rPr lang="en-US" dirty="0" smtClean="0"/>
              <a:t> Editorial Boar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standart</a:t>
            </a:r>
            <a:r>
              <a:rPr lang="en-US" dirty="0" smtClean="0"/>
              <a:t>,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penyebutan</a:t>
            </a:r>
            <a:r>
              <a:rPr lang="en-US" dirty="0" smtClean="0"/>
              <a:t> </a:t>
            </a:r>
            <a:endParaRPr lang="en-US" dirty="0" smtClean="0"/>
          </a:p>
          <a:p>
            <a:pPr lvl="1"/>
            <a:r>
              <a:rPr lang="en-US" dirty="0" err="1" smtClean="0"/>
              <a:t>Afilasi</a:t>
            </a:r>
            <a:endParaRPr lang="en-US" dirty="0" smtClean="0"/>
          </a:p>
          <a:p>
            <a:pPr lvl="1"/>
            <a:r>
              <a:rPr lang="en-US" dirty="0" smtClean="0"/>
              <a:t>Google Scholar</a:t>
            </a:r>
            <a:endParaRPr lang="en-US" dirty="0" smtClean="0"/>
          </a:p>
          <a:p>
            <a:pPr lvl="1"/>
            <a:r>
              <a:rPr lang="en-US" dirty="0" smtClean="0"/>
              <a:t>Scopus (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punya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err="1" smtClean="0"/>
              <a:t>Dewan</a:t>
            </a:r>
            <a:r>
              <a:rPr lang="en-US" dirty="0" smtClean="0"/>
              <a:t> Editor </a:t>
            </a:r>
            <a:r>
              <a:rPr lang="en-US" dirty="0" err="1" smtClean="0"/>
              <a:t>kualifikasi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endParaRPr lang="en-US" dirty="0" smtClean="0"/>
          </a:p>
        </p:txBody>
      </p:sp>
      <p:pic>
        <p:nvPicPr>
          <p:cNvPr id="30722" name="Picture 2" descr="D:\universitas prasetya mulya\images.png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15125" y="4724400"/>
            <a:ext cx="2428875" cy="1885950"/>
          </a:xfrm>
          <a:prstGeom prst="rect">
            <a:avLst/>
          </a:prstGeom>
          <a:noFill/>
        </p:spPr>
      </p:pic>
      <p:pic>
        <p:nvPicPr>
          <p:cNvPr id="5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096962"/>
          </a:xfrm>
        </p:spPr>
        <p:txBody>
          <a:bodyPr>
            <a:normAutofit/>
          </a:bodyPr>
          <a:lstStyle/>
          <a:p>
            <a:pPr algn="l"/>
            <a:r>
              <a:rPr lang="en-US" sz="2800" dirty="0"/>
              <a:t>Input </a:t>
            </a:r>
            <a:r>
              <a:rPr lang="en-US" sz="2800" dirty="0" smtClean="0"/>
              <a:t>Focus &amp; Scope </a:t>
            </a:r>
            <a:r>
              <a:rPr lang="en-US" sz="2800" dirty="0" err="1" smtClean="0"/>
              <a:t>dan</a:t>
            </a:r>
            <a:r>
              <a:rPr lang="en-US" sz="2800" dirty="0" smtClean="0"/>
              <a:t> lain-lain</a:t>
            </a:r>
            <a:br>
              <a:rPr lang="en-US" sz="2800" dirty="0"/>
            </a:br>
            <a:r>
              <a:rPr lang="en-US" sz="2800" dirty="0" err="1"/>
              <a:t>ke</a:t>
            </a:r>
            <a:r>
              <a:rPr lang="en-US" sz="2800" dirty="0"/>
              <a:t> /</a:t>
            </a:r>
            <a:r>
              <a:rPr lang="en-US" sz="2800" dirty="0" smtClean="0"/>
              <a:t>settings/journal/</a:t>
            </a:r>
            <a:r>
              <a:rPr lang="en-US" sz="2800" b="1" dirty="0"/>
              <a:t>About the Journal</a:t>
            </a:r>
            <a:endParaRPr lang="en-US" sz="2800" dirty="0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676400"/>
            <a:ext cx="9144000" cy="4917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/>
              <a:t>Menambahkan</a:t>
            </a:r>
            <a:r>
              <a:rPr lang="en-US" sz="3600" dirty="0" smtClean="0"/>
              <a:t> </a:t>
            </a:r>
            <a:r>
              <a:rPr lang="en-US" sz="3600" dirty="0" err="1" smtClean="0"/>
              <a:t>kontak</a:t>
            </a:r>
            <a:r>
              <a:rPr lang="en-US" sz="3600" dirty="0" smtClean="0"/>
              <a:t> person</a:t>
            </a:r>
            <a:br>
              <a:rPr lang="en-US" sz="3600" dirty="0" smtClean="0"/>
            </a:b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/>
              <a:t>/</a:t>
            </a:r>
            <a:r>
              <a:rPr lang="en-US" sz="3600" dirty="0" smtClean="0"/>
              <a:t>settings/journal/</a:t>
            </a:r>
            <a:r>
              <a:rPr lang="en-US" sz="3600" b="1" dirty="0" smtClean="0"/>
              <a:t>Contact</a:t>
            </a:r>
            <a:endParaRPr lang="en-US" sz="3600" dirty="0"/>
          </a:p>
        </p:txBody>
      </p:sp>
      <p:pic>
        <p:nvPicPr>
          <p:cNvPr id="26625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81000" y="1600200"/>
            <a:ext cx="8382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err="1" smtClean="0"/>
              <a:t>Mengganti</a:t>
            </a:r>
            <a:r>
              <a:rPr lang="en-US" dirty="0" smtClean="0"/>
              <a:t> Header </a:t>
            </a:r>
            <a:r>
              <a:rPr lang="en-US" dirty="0" err="1" smtClean="0"/>
              <a:t>ke</a:t>
            </a:r>
            <a:r>
              <a:rPr lang="en-US" dirty="0"/>
              <a:t> </a:t>
            </a:r>
            <a:r>
              <a:rPr lang="en-US" dirty="0" smtClean="0"/>
              <a:t>settings/website/</a:t>
            </a:r>
            <a:r>
              <a:rPr lang="en-US" b="1" dirty="0"/>
              <a:t> Logo</a:t>
            </a:r>
            <a:endParaRPr lang="en-US" dirty="0"/>
          </a:p>
        </p:txBody>
      </p:sp>
      <p:pic>
        <p:nvPicPr>
          <p:cNvPr id="2560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0" y="1447800"/>
            <a:ext cx="9218428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Image result for ojs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24650" y="1"/>
            <a:ext cx="2419350" cy="1143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600" dirty="0" err="1" smtClean="0"/>
              <a:t>Menambah</a:t>
            </a:r>
            <a:r>
              <a:rPr lang="en-US" sz="3600" dirty="0" smtClean="0"/>
              <a:t> CC License &amp; Counter Web </a:t>
            </a:r>
            <a:r>
              <a:rPr lang="en-US" sz="3600" dirty="0" err="1" smtClean="0"/>
              <a:t>ke</a:t>
            </a:r>
            <a:r>
              <a:rPr lang="en-US" sz="3600" dirty="0" smtClean="0"/>
              <a:t> </a:t>
            </a:r>
            <a:r>
              <a:rPr lang="en-US" sz="3600" dirty="0"/>
              <a:t>settings/website</a:t>
            </a:r>
            <a:r>
              <a:rPr lang="en-US" sz="3600" dirty="0" smtClean="0"/>
              <a:t>/ </a:t>
            </a:r>
            <a:r>
              <a:rPr lang="en-US" sz="3600" b="1" dirty="0"/>
              <a:t>Page Footer</a:t>
            </a:r>
            <a:endParaRPr lang="en-US" sz="3600" dirty="0"/>
          </a:p>
        </p:txBody>
      </p:sp>
      <p:pic>
        <p:nvPicPr>
          <p:cNvPr id="24577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8600" y="1981200"/>
            <a:ext cx="86868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0</TotalTime>
  <Words>1612</Words>
  <Application>WPS Presentation</Application>
  <PresentationFormat>On-screen Show (4:3)</PresentationFormat>
  <Paragraphs>96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0" baseType="lpstr">
      <vt:lpstr>Arial</vt:lpstr>
      <vt:lpstr>SimSun</vt:lpstr>
      <vt:lpstr>Wingdings</vt:lpstr>
      <vt:lpstr>Bodoni MT Black</vt:lpstr>
      <vt:lpstr>Microsoft YaHei</vt:lpstr>
      <vt:lpstr/>
      <vt:lpstr>Arial Unicode MS</vt:lpstr>
      <vt:lpstr>Calibri</vt:lpstr>
      <vt:lpstr>Theme1</vt:lpstr>
      <vt:lpstr>Teknik pengelolaan e-jurnal menggunakan OJS V.3</vt:lpstr>
      <vt:lpstr>Model jurnal by OJS</vt:lpstr>
      <vt:lpstr>Tampilan Setelah Login</vt:lpstr>
      <vt:lpstr>Input Daftar Editor &amp; Reviewer  ke /settings/journal/Masthead</vt:lpstr>
      <vt:lpstr>Jurnal Cakrawala</vt:lpstr>
      <vt:lpstr>Input Focus &amp; Scope dan lain-lain ke /settings/journal/About the Journal</vt:lpstr>
      <vt:lpstr>Menambahkan kontak person ke /settings/journal/Contact</vt:lpstr>
      <vt:lpstr>Mengganti Header ke settings/website/ Logo</vt:lpstr>
      <vt:lpstr>Menambah CC License &amp; Counter Web ke settings/website/ Page Footer</vt:lpstr>
      <vt:lpstr>Setting Theme Manual ke settings/website/ Theme</vt:lpstr>
      <vt:lpstr>Setting Sidebar Kanan ke settings/website/ Sidebar management</vt:lpstr>
      <vt:lpstr>Menambahkan Cover Homepages di settings/website/ Homepage Image </vt:lpstr>
      <vt:lpstr>Menambahkan Sidebar Kanan di settings/website/Plugin/ Custom Block Manager</vt:lpstr>
      <vt:lpstr>Klik Edit</vt:lpstr>
      <vt:lpstr>PowerPoint 演示文稿</vt:lpstr>
      <vt:lpstr>Kekurangan pada menu about</vt:lpstr>
      <vt:lpstr>Wajib membuat visitor</vt:lpstr>
      <vt:lpstr>Wajib mempunyai Scan Plagiasi</vt:lpstr>
      <vt:lpstr>Beberapa aplikasi untuk mencegah Plagiasi</vt:lpstr>
      <vt:lpstr>Tampilan setelah di setting management block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OJS 3 untuk Akreditasi &amp; Indeksasi</dc:title>
  <dc:creator>Windows</dc:creator>
  <cp:lastModifiedBy>DELL</cp:lastModifiedBy>
  <cp:revision>18</cp:revision>
  <dcterms:created xsi:type="dcterms:W3CDTF">2006-08-16T00:00:00Z</dcterms:created>
  <dcterms:modified xsi:type="dcterms:W3CDTF">2018-10-02T02:55:41Z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2057-10.2.0.7456</vt:lpwstr>
  </property>
</Properties>
</file>