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93" r:id="rId4"/>
    <p:sldId id="297" r:id="rId5"/>
    <p:sldId id="294" r:id="rId6"/>
    <p:sldId id="295" r:id="rId7"/>
    <p:sldId id="292" r:id="rId8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19BEFF2-07C9-4FC8-95F1-05B45AD5480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36AEF40-5BF9-4808-A5DC-D4E3B6E83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5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8FF5173-F932-6C48-A8B0-0355DD58477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B8D2090-9428-5240-8DAC-07132E3C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2090-9428-5240-8DAC-07132E3CC5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2090-9428-5240-8DAC-07132E3CC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2090-9428-5240-8DAC-07132E3CC5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2090-9428-5240-8DAC-07132E3CC5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5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2090-9428-5240-8DAC-07132E3CC5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0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2090-9428-5240-8DAC-07132E3CC5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245"/>
            <a:ext cx="7191102" cy="21173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246563"/>
            <a:ext cx="7191103" cy="795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1C0D-3258-4288-A43D-7FFCEBC7BF42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3894-9850-824F-9D8F-F1272BBF7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43E2-B224-4589-89D7-F892C5BB4A6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473D-9CB9-DE4B-8D8C-A0F8791A92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B00C-A5C4-4F94-9CEF-0A7C308BD107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3805-9B4F-7044-BEDE-CE4772F00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tor\My Documents\LOGO BARU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1"/>
          <a:stretch>
            <a:fillRect/>
          </a:stretch>
        </p:blipFill>
        <p:spPr bwMode="auto">
          <a:xfrm>
            <a:off x="5751513" y="-26988"/>
            <a:ext cx="3144837" cy="5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E87D3-67A8-A845-95B6-7BD4F9E43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38756A-A510-489D-835A-E5E1F904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8159"/>
      </p:ext>
    </p:extLst>
  </p:cSld>
  <p:clrMapOvr>
    <a:masterClrMapping/>
  </p:clrMapOvr>
  <p:transition>
    <p:randomBar dir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p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9BBC-3637-4BB7-8521-349FE81F685E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473B-72E3-094B-BAB5-1BF1105A2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8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594B-96DE-4ABF-BD4A-C5517A618A8D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F8F8-A1F1-2D47-8E11-EDF803432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260F-6C1F-41F8-A439-A4011E6C1252}" type="datetime1">
              <a:rPr lang="en-US" smtClean="0"/>
              <a:t>2/28/2019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D54A-E84A-304A-B6FE-B9C45E55D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5A0B-CAA2-4EAA-9AAC-F327AB732CF0}" type="datetime1">
              <a:rPr lang="en-US" smtClean="0"/>
              <a:t>2/28/2019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58DD-5DC5-7348-9602-19424EFBF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0304-AF58-438D-A23B-2250EEDD29DF}" type="datetime1">
              <a:rPr lang="en-US" smtClean="0"/>
              <a:t>2/28/2019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179E-1F0F-E848-BB26-4277AD310A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EF78-C4D2-4397-8DB9-6165985CB173}" type="datetime1">
              <a:rPr lang="en-US" smtClean="0"/>
              <a:t>2/28/2019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73EB-C329-4340-AA45-B43C528024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7534-FC27-4002-90D2-EB8BAD88CCD3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1EE-BCBF-9C49-AB22-9B563D14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A929308C-DBFE-4D9B-BA40-AD31C26F35F4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A34E87D3-67A8-A845-95B6-7BD4F9E43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52" y="2288645"/>
            <a:ext cx="700089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PEMBAYARAN </a:t>
            </a:r>
            <a:r>
              <a:rPr lang="en-US" sz="4400" b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400" b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b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PAJAK DAERAH LAINNYA </a:t>
            </a:r>
            <a:endParaRPr lang="en-US" sz="4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87376"/>
            <a:ext cx="7186613" cy="1039812"/>
          </a:xfrm>
        </p:spPr>
        <p:txBody>
          <a:bodyPr/>
          <a:lstStyle/>
          <a:p>
            <a:r>
              <a:rPr lang="en-US" sz="4000" b="1" smtClean="0"/>
              <a:t>Latar Belakang :</a:t>
            </a:r>
            <a:endParaRPr lang="en-US" sz="40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27188"/>
            <a:ext cx="8701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57892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GERAKAN NASIONAL NON TUNAI  (GNNT) YANG DICANANGKAN OLEH BANK INDONESIA (BI)</a:t>
            </a:r>
          </a:p>
          <a:p>
            <a:pPr algn="just" defTabSz="9578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pPr marL="285750" indent="-285750" algn="just" defTabSz="957892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MEMFASILITASI PARA PEMILIK USAHA KECIL MENENGAH UNTUK BERTRANSAKSI SECARA NON TUNAI DENGAN MUDAH, MURAH, dan AMAN</a:t>
            </a:r>
          </a:p>
          <a:p>
            <a:pPr marL="285750" indent="-285750" algn="just" defTabSz="957892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85738" y="473030"/>
            <a:ext cx="8229600" cy="1143000"/>
          </a:xfrm>
        </p:spPr>
        <p:txBody>
          <a:bodyPr/>
          <a:lstStyle/>
          <a:p>
            <a:r>
              <a:rPr lang="en-US" sz="4000" b="1" smtClean="0"/>
              <a:t>FLOW PEMBAYARAN </a:t>
            </a:r>
            <a:endParaRPr lang="en-US" sz="40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5731" y="5117119"/>
            <a:ext cx="113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NASABAH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2997426" y="4941939"/>
            <a:ext cx="212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TELLER BANK JATIM 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6417147" y="5031549"/>
            <a:ext cx="24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PEMBAYARAN TAGIHAN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616030"/>
            <a:ext cx="1539381" cy="335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308" y="2280618"/>
            <a:ext cx="2911366" cy="1795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3" y="2017696"/>
            <a:ext cx="2588227" cy="25519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77541" y="3108990"/>
            <a:ext cx="379909" cy="36287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798532" y="3079953"/>
            <a:ext cx="379909" cy="36287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smtClean="0"/>
              <a:t>Keterangan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7886700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100" smtClean="0"/>
              <a:t>Nasabah membawa tagihan dan menujukan kepada petugas Bank Jatim;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100" smtClean="0"/>
              <a:t>Petugas Bank Jatim memverifikasi jumlah dan detail tagihan nasabah yang akan dibayarkan;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100" smtClean="0"/>
              <a:t>Nasabah membayarkan tagihan;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100" smtClean="0"/>
              <a:t>Petugas Bank Jatim melaporkan rekonsiliasi untuk laporan harian;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100" smtClean="0"/>
              <a:t>Nasabah mendapatkan bukti bayar dari Bank Jatim;</a:t>
            </a:r>
          </a:p>
        </p:txBody>
      </p:sp>
    </p:spTree>
    <p:extLst>
      <p:ext uri="{BB962C8B-B14F-4D97-AF65-F5344CB8AC3E}">
        <p14:creationId xmlns:p14="http://schemas.microsoft.com/office/powerpoint/2010/main" val="382784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21617" y="492125"/>
            <a:ext cx="8229600" cy="1143000"/>
          </a:xfrm>
        </p:spPr>
        <p:txBody>
          <a:bodyPr/>
          <a:lstStyle/>
          <a:p>
            <a:r>
              <a:rPr lang="en-US" sz="3600" b="1" smtClean="0"/>
              <a:t>SISTEM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617" y="1385888"/>
            <a:ext cx="8593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smtClean="0"/>
              <a:t>Sistem dapat mengakomodir pembayaran menggunakan Kode </a:t>
            </a:r>
            <a:r>
              <a:rPr lang="en-US" sz="2000" smtClean="0"/>
              <a:t>Billing </a:t>
            </a:r>
            <a:r>
              <a:rPr lang="en-US" sz="2000" smtClean="0"/>
              <a:t>18 Digit, dengan detail sebagai berikut :</a:t>
            </a:r>
          </a:p>
          <a:p>
            <a:pPr marL="457200" indent="-185738" algn="just">
              <a:buFont typeface="+mj-lt"/>
              <a:buAutoNum type="alphaLcPeriod"/>
            </a:pPr>
            <a:r>
              <a:rPr lang="en-US" sz="2000" smtClean="0"/>
              <a:t> 7 digit awal terdiri dari 4 digit kode Dati (contoh : 3578) dan 3 digit berikutnya terdiri dari kode jenis pajak (contoh: 100 – Pajak Hotel)</a:t>
            </a:r>
          </a:p>
          <a:p>
            <a:pPr marL="457200" indent="-185738" algn="just">
              <a:buFont typeface="+mj-lt"/>
              <a:buAutoNum type="alphaLcPeriod"/>
            </a:pPr>
            <a:r>
              <a:rPr lang="en-US" sz="2000" smtClean="0"/>
              <a:t>Digit 11 selanjutnya adalah digit acak yang di generate oleh pihak daerah;</a:t>
            </a:r>
          </a:p>
          <a:p>
            <a:pPr marL="271463" indent="-271463" algn="just">
              <a:buFont typeface="Wingdings" panose="05000000000000000000" pitchFamily="2" charset="2"/>
              <a:buChar char="ü"/>
            </a:pPr>
            <a:r>
              <a:rPr lang="en-US" sz="2000" smtClean="0"/>
              <a:t>Untuk respon kode pengesahan ada 16 digit, 4 digit pertama adalah kode dati untuk sisanya kode numeric acak;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smtClean="0"/>
              <a:t>Menggunakan Web Service;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smtClean="0"/>
              <a:t>Untuk </a:t>
            </a:r>
            <a:r>
              <a:rPr lang="en-US" sz="2000" smtClean="0"/>
              <a:t>mengintegrasikan dengan sistem Bank Jatim, Bank Jatim akan memberikan spesifikasi </a:t>
            </a:r>
            <a:r>
              <a:rPr lang="en-US" sz="2000" smtClean="0"/>
              <a:t>berupa format JSON;</a:t>
            </a:r>
            <a:endParaRPr lang="en-US" sz="200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smtClean="0"/>
              <a:t>Dapat memberikan laporan pembayaran secara real time;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smtClean="0"/>
              <a:t>Pelimpahan Dana dapat diterima pada jadwal yang disepakati, pada hari yang sama;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350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57175" y="57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mtClean="0"/>
              <a:t>BUKTI BAYAR</a:t>
            </a:r>
            <a:endParaRPr lang="en-US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0" y="1200150"/>
            <a:ext cx="8886825" cy="45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Terima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Kasih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produkjatim@bankjatim.co.id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JTM-B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ED29AD7-5B3E-4C10-9E21-3B634835C45F}" vid="{D83D7ED6-D4DD-4B8F-9AAD-614192550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BJTM-BAB.thmx</Template>
  <TotalTime>315</TotalTime>
  <Words>230</Words>
  <Application>Microsoft Office PowerPoint</Application>
  <PresentationFormat>On-screen Show (4:3)</PresentationFormat>
  <Paragraphs>39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Myriad Pro</vt:lpstr>
      <vt:lpstr>Wingdings</vt:lpstr>
      <vt:lpstr>BJTM-BAB</vt:lpstr>
      <vt:lpstr>PowerPoint Presentation</vt:lpstr>
      <vt:lpstr>Latar Belakang :</vt:lpstr>
      <vt:lpstr>FLOW PEMBAYARAN </vt:lpstr>
      <vt:lpstr>Keterangan</vt:lpstr>
      <vt:lpstr>SISTEM</vt:lpstr>
      <vt:lpstr>BUKTI BAYAR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DivisiTI</dc:creator>
  <cp:lastModifiedBy>Nisalala</cp:lastModifiedBy>
  <cp:revision>36</cp:revision>
  <cp:lastPrinted>2017-09-18T09:50:33Z</cp:lastPrinted>
  <dcterms:created xsi:type="dcterms:W3CDTF">2015-06-04T15:05:18Z</dcterms:created>
  <dcterms:modified xsi:type="dcterms:W3CDTF">2019-02-28T03:56:07Z</dcterms:modified>
</cp:coreProperties>
</file>