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4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8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368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10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5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85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2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1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2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3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0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12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9793" y="621343"/>
            <a:ext cx="8911687" cy="1280890"/>
          </a:xfrm>
        </p:spPr>
        <p:txBody>
          <a:bodyPr/>
          <a:lstStyle/>
          <a:p>
            <a:r>
              <a:rPr lang="en-US" b="1" dirty="0" smtClean="0"/>
              <a:t>TATA TERTIB WEBINAR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7672" y="2152358"/>
            <a:ext cx="9495930" cy="4207162"/>
          </a:xfrm>
        </p:spPr>
        <p:txBody>
          <a:bodyPr>
            <a:normAutofit/>
          </a:bodyPr>
          <a:lstStyle/>
          <a:p>
            <a:r>
              <a:rPr lang="en-US" sz="2000" dirty="0" err="1"/>
              <a:t>Peserta</a:t>
            </a:r>
            <a:r>
              <a:rPr lang="en-US" sz="2000" dirty="0"/>
              <a:t> </a:t>
            </a:r>
            <a:r>
              <a:rPr lang="en-US" sz="2000" b="1" dirty="0" err="1"/>
              <a:t>wajib</a:t>
            </a:r>
            <a:r>
              <a:rPr lang="en-US" sz="2000" b="1" dirty="0"/>
              <a:t> </a:t>
            </a:r>
            <a:r>
              <a:rPr lang="en-US" sz="2000" b="1" dirty="0" err="1"/>
              <a:t>mengganti</a:t>
            </a:r>
            <a:r>
              <a:rPr lang="en-US" sz="2000" b="1" dirty="0"/>
              <a:t> </a:t>
            </a:r>
            <a:r>
              <a:rPr lang="en-US" sz="2000" b="1" dirty="0" err="1"/>
              <a:t>nama</a:t>
            </a:r>
            <a:r>
              <a:rPr lang="en-US" sz="2000" b="1" dirty="0"/>
              <a:t> di zoom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mendaftar</a:t>
            </a:r>
            <a:endParaRPr lang="en-US" sz="2000" dirty="0"/>
          </a:p>
          <a:p>
            <a:r>
              <a:rPr lang="en-US" sz="2000" dirty="0" err="1" smtClean="0"/>
              <a:t>Panitia</a:t>
            </a:r>
            <a:r>
              <a:rPr lang="en-US" sz="2000" dirty="0" smtClean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mensetting</a:t>
            </a:r>
            <a:r>
              <a:rPr lang="en-US" sz="2000" dirty="0"/>
              <a:t> </a:t>
            </a:r>
            <a:r>
              <a:rPr lang="en-US" sz="2000" dirty="0" err="1"/>
              <a:t>otomatis</a:t>
            </a:r>
            <a:r>
              <a:rPr lang="en-US" sz="2000" dirty="0"/>
              <a:t> mic </a:t>
            </a:r>
            <a:r>
              <a:rPr lang="en-US" sz="2000" dirty="0" err="1"/>
              <a:t>peserta</a:t>
            </a:r>
            <a:r>
              <a:rPr lang="en-US" sz="2000" dirty="0"/>
              <a:t> </a:t>
            </a:r>
            <a:r>
              <a:rPr lang="en-US" sz="2000" i="1" dirty="0"/>
              <a:t>mute</a:t>
            </a:r>
            <a:r>
              <a:rPr lang="en-US" sz="2000" dirty="0"/>
              <a:t> (</a:t>
            </a:r>
            <a:r>
              <a:rPr lang="en-US" sz="2000" dirty="0" err="1"/>
              <a:t>mematikan</a:t>
            </a:r>
            <a:r>
              <a:rPr lang="en-US" sz="2000" dirty="0"/>
              <a:t> speaker),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peserta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speakernya</a:t>
            </a:r>
            <a:r>
              <a:rPr lang="en-US" sz="2000" dirty="0"/>
              <a:t> </a:t>
            </a:r>
            <a:r>
              <a:rPr lang="en-US" sz="2000" i="1" dirty="0"/>
              <a:t>mute</a:t>
            </a:r>
            <a:r>
              <a:rPr lang="en-US" sz="2000" dirty="0"/>
              <a:t> </a:t>
            </a:r>
            <a:r>
              <a:rPr lang="en-US" sz="2000" dirty="0" err="1"/>
              <a:t>kecuali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smtClean="0"/>
              <a:t>Moderator/</a:t>
            </a:r>
            <a:r>
              <a:rPr lang="en-US" sz="2000" dirty="0" err="1" smtClean="0"/>
              <a:t>Panitia</a:t>
            </a:r>
            <a:r>
              <a:rPr lang="en-US" sz="2000" dirty="0"/>
              <a:t>. </a:t>
            </a:r>
          </a:p>
          <a:p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 smtClean="0"/>
              <a:t>disampaikan</a:t>
            </a:r>
            <a:r>
              <a:rPr lang="en-US" sz="2000" dirty="0" smtClean="0"/>
              <a:t> </a:t>
            </a:r>
            <a:r>
              <a:rPr lang="en-US" sz="2000" dirty="0"/>
              <a:t>via Chat menu (di </a:t>
            </a:r>
            <a:r>
              <a:rPr lang="en-US" sz="2000" dirty="0" smtClean="0"/>
              <a:t>Zoom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Youtube</a:t>
            </a:r>
            <a:r>
              <a:rPr lang="en-US" sz="2000" dirty="0" smtClean="0"/>
              <a:t>)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paparan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dibacakan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Moderator. </a:t>
            </a:r>
            <a:endParaRPr lang="en-US" sz="2000" dirty="0" smtClean="0"/>
          </a:p>
          <a:p>
            <a:r>
              <a:rPr lang="id-ID" sz="2000" dirty="0" smtClean="0"/>
              <a:t>P</a:t>
            </a:r>
            <a:r>
              <a:rPr lang="en-US" sz="2000" dirty="0" err="1" smtClean="0"/>
              <a:t>enga</a:t>
            </a:r>
            <a:r>
              <a:rPr lang="id-ID" sz="2000" dirty="0" smtClean="0"/>
              <a:t>j</a:t>
            </a:r>
            <a:r>
              <a:rPr lang="en-US" sz="2000" dirty="0" err="1" smtClean="0"/>
              <a:t>uan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/>
              <a:t> </a:t>
            </a:r>
            <a:r>
              <a:rPr lang="en-US" sz="2000" dirty="0" err="1" smtClean="0"/>
              <a:t>harap</a:t>
            </a:r>
            <a:r>
              <a:rPr lang="en-US" sz="2000" dirty="0" smtClean="0"/>
              <a:t> </a:t>
            </a:r>
            <a:r>
              <a:rPr lang="en-US" sz="2000" dirty="0" err="1" smtClean="0"/>
              <a:t>menyertakan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id-ID" sz="2000" dirty="0"/>
              <a:t> </a:t>
            </a:r>
            <a:r>
              <a:rPr lang="id-ID" sz="2000" dirty="0" smtClean="0"/>
              <a:t>dan pembicara yang dituju </a:t>
            </a:r>
          </a:p>
          <a:p>
            <a:r>
              <a:rPr lang="id-ID" sz="2000" dirty="0" smtClean="0"/>
              <a:t>Pemenang doorprize wajib mengisi daftar hadir pada link yang disediakan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114</TotalTime>
  <Words>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TATA TERTIB WEBINAR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TERTIB WEBINAR</dc:title>
  <dc:creator>wedowati</dc:creator>
  <cp:lastModifiedBy>Microsoft</cp:lastModifiedBy>
  <cp:revision>5</cp:revision>
  <dcterms:created xsi:type="dcterms:W3CDTF">2020-07-20T14:39:44Z</dcterms:created>
  <dcterms:modified xsi:type="dcterms:W3CDTF">2020-09-21T15:18:21Z</dcterms:modified>
</cp:coreProperties>
</file>