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257" r:id="rId3"/>
    <p:sldId id="314" r:id="rId4"/>
    <p:sldId id="258" r:id="rId5"/>
    <p:sldId id="259" r:id="rId6"/>
    <p:sldId id="260" r:id="rId7"/>
    <p:sldId id="261" r:id="rId8"/>
    <p:sldId id="300" r:id="rId9"/>
    <p:sldId id="302" r:id="rId10"/>
    <p:sldId id="304" r:id="rId11"/>
    <p:sldId id="305" r:id="rId12"/>
    <p:sldId id="311" r:id="rId13"/>
    <p:sldId id="306" r:id="rId14"/>
    <p:sldId id="307" r:id="rId15"/>
    <p:sldId id="308" r:id="rId16"/>
    <p:sldId id="309" r:id="rId17"/>
    <p:sldId id="312" r:id="rId18"/>
    <p:sldId id="313" r:id="rId19"/>
    <p:sldId id="31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20D5CB-B2AC-4BE4-82B7-7290BFD4FD8C}" v="1" dt="2022-04-06T02:44:07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mas Adityo" userId="e9475747de80befc" providerId="LiveId" clId="{C620D5CB-B2AC-4BE4-82B7-7290BFD4FD8C}"/>
    <pc:docChg chg="custSel addSld modSld">
      <pc:chgData name="Dimas Adityo" userId="e9475747de80befc" providerId="LiveId" clId="{C620D5CB-B2AC-4BE4-82B7-7290BFD4FD8C}" dt="2022-04-06T04:03:16.529" v="152" actId="20577"/>
      <pc:docMkLst>
        <pc:docMk/>
      </pc:docMkLst>
      <pc:sldChg chg="addSp delSp modSp mod">
        <pc:chgData name="Dimas Adityo" userId="e9475747de80befc" providerId="LiveId" clId="{C620D5CB-B2AC-4BE4-82B7-7290BFD4FD8C}" dt="2022-04-06T02:43:00.934" v="19" actId="1076"/>
        <pc:sldMkLst>
          <pc:docMk/>
          <pc:sldMk cId="2950140435" sldId="257"/>
        </pc:sldMkLst>
        <pc:spChg chg="mod">
          <ac:chgData name="Dimas Adityo" userId="e9475747de80befc" providerId="LiveId" clId="{C620D5CB-B2AC-4BE4-82B7-7290BFD4FD8C}" dt="2022-04-06T02:28:12.117" v="16" actId="20577"/>
          <ac:spMkLst>
            <pc:docMk/>
            <pc:sldMk cId="2950140435" sldId="257"/>
            <ac:spMk id="7" creationId="{80807DE1-252C-4CD7-85C4-0E8B06029275}"/>
          </ac:spMkLst>
        </pc:spChg>
        <pc:picChg chg="del">
          <ac:chgData name="Dimas Adityo" userId="e9475747de80befc" providerId="LiveId" clId="{C620D5CB-B2AC-4BE4-82B7-7290BFD4FD8C}" dt="2022-04-06T02:42:57.932" v="18" actId="478"/>
          <ac:picMkLst>
            <pc:docMk/>
            <pc:sldMk cId="2950140435" sldId="257"/>
            <ac:picMk id="4" creationId="{A40B97AB-E145-411F-B7B5-7CFCBA87BFC3}"/>
          </ac:picMkLst>
        </pc:picChg>
        <pc:picChg chg="add mod">
          <ac:chgData name="Dimas Adityo" userId="e9475747de80befc" providerId="LiveId" clId="{C620D5CB-B2AC-4BE4-82B7-7290BFD4FD8C}" dt="2022-04-06T02:43:00.934" v="19" actId="1076"/>
          <ac:picMkLst>
            <pc:docMk/>
            <pc:sldMk cId="2950140435" sldId="257"/>
            <ac:picMk id="9" creationId="{9AD7C130-7A1F-42A9-8624-E89615A90AFD}"/>
          </ac:picMkLst>
        </pc:picChg>
      </pc:sldChg>
      <pc:sldChg chg="modSp mod">
        <pc:chgData name="Dimas Adityo" userId="e9475747de80befc" providerId="LiveId" clId="{C620D5CB-B2AC-4BE4-82B7-7290BFD4FD8C}" dt="2022-04-06T02:43:42.444" v="76" actId="20577"/>
        <pc:sldMkLst>
          <pc:docMk/>
          <pc:sldMk cId="794368637" sldId="258"/>
        </pc:sldMkLst>
        <pc:spChg chg="mod">
          <ac:chgData name="Dimas Adityo" userId="e9475747de80befc" providerId="LiveId" clId="{C620D5CB-B2AC-4BE4-82B7-7290BFD4FD8C}" dt="2022-04-06T02:43:42.444" v="76" actId="20577"/>
          <ac:spMkLst>
            <pc:docMk/>
            <pc:sldMk cId="794368637" sldId="258"/>
            <ac:spMk id="2" creationId="{6776C8FF-4521-41F5-A76B-AD9C965DB978}"/>
          </ac:spMkLst>
        </pc:spChg>
      </pc:sldChg>
      <pc:sldChg chg="addSp delSp modSp mod">
        <pc:chgData name="Dimas Adityo" userId="e9475747de80befc" providerId="LiveId" clId="{C620D5CB-B2AC-4BE4-82B7-7290BFD4FD8C}" dt="2022-04-06T04:03:16.529" v="152" actId="20577"/>
        <pc:sldMkLst>
          <pc:docMk/>
          <pc:sldMk cId="2871040999" sldId="300"/>
        </pc:sldMkLst>
        <pc:spChg chg="mod">
          <ac:chgData name="Dimas Adityo" userId="e9475747de80befc" providerId="LiveId" clId="{C620D5CB-B2AC-4BE4-82B7-7290BFD4FD8C}" dt="2022-04-06T04:02:36.018" v="126" actId="1076"/>
          <ac:spMkLst>
            <pc:docMk/>
            <pc:sldMk cId="2871040999" sldId="300"/>
            <ac:spMk id="2" creationId="{05ADA094-FCA9-4A43-9298-C04814FECA68}"/>
          </ac:spMkLst>
        </pc:spChg>
        <pc:spChg chg="mod">
          <ac:chgData name="Dimas Adityo" userId="e9475747de80befc" providerId="LiveId" clId="{C620D5CB-B2AC-4BE4-82B7-7290BFD4FD8C}" dt="2022-04-06T04:03:16.529" v="152" actId="20577"/>
          <ac:spMkLst>
            <pc:docMk/>
            <pc:sldMk cId="2871040999" sldId="300"/>
            <ac:spMk id="3" creationId="{04259113-5485-414E-96E7-70CB4631A1F2}"/>
          </ac:spMkLst>
        </pc:spChg>
        <pc:picChg chg="mod">
          <ac:chgData name="Dimas Adityo" userId="e9475747de80befc" providerId="LiveId" clId="{C620D5CB-B2AC-4BE4-82B7-7290BFD4FD8C}" dt="2022-04-06T04:02:39.629" v="127" actId="1076"/>
          <ac:picMkLst>
            <pc:docMk/>
            <pc:sldMk cId="2871040999" sldId="300"/>
            <ac:picMk id="4" creationId="{EE04700B-D45C-46D5-B9A8-AA4702E105C0}"/>
          </ac:picMkLst>
        </pc:picChg>
        <pc:picChg chg="del">
          <ac:chgData name="Dimas Adityo" userId="e9475747de80befc" providerId="LiveId" clId="{C620D5CB-B2AC-4BE4-82B7-7290BFD4FD8C}" dt="2022-04-06T04:02:29.999" v="123" actId="478"/>
          <ac:picMkLst>
            <pc:docMk/>
            <pc:sldMk cId="2871040999" sldId="300"/>
            <ac:picMk id="5" creationId="{D519B380-F7DB-45DF-9BCC-F84A4194B5D0}"/>
          </ac:picMkLst>
        </pc:picChg>
        <pc:picChg chg="add mod">
          <ac:chgData name="Dimas Adityo" userId="e9475747de80befc" providerId="LiveId" clId="{C620D5CB-B2AC-4BE4-82B7-7290BFD4FD8C}" dt="2022-04-06T04:02:42.816" v="128" actId="1076"/>
          <ac:picMkLst>
            <pc:docMk/>
            <pc:sldMk cId="2871040999" sldId="300"/>
            <ac:picMk id="7" creationId="{8755D73B-6F93-48F9-B139-543086B6FDF1}"/>
          </ac:picMkLst>
        </pc:picChg>
      </pc:sldChg>
      <pc:sldChg chg="modSp mod">
        <pc:chgData name="Dimas Adityo" userId="e9475747de80befc" providerId="LiveId" clId="{C620D5CB-B2AC-4BE4-82B7-7290BFD4FD8C}" dt="2022-04-06T02:44:27.724" v="82" actId="20577"/>
        <pc:sldMkLst>
          <pc:docMk/>
          <pc:sldMk cId="3886232427" sldId="304"/>
        </pc:sldMkLst>
        <pc:spChg chg="mod">
          <ac:chgData name="Dimas Adityo" userId="e9475747de80befc" providerId="LiveId" clId="{C620D5CB-B2AC-4BE4-82B7-7290BFD4FD8C}" dt="2022-04-06T02:44:27.724" v="82" actId="20577"/>
          <ac:spMkLst>
            <pc:docMk/>
            <pc:sldMk cId="3886232427" sldId="304"/>
            <ac:spMk id="5" creationId="{88C62F1D-5C11-46A7-BE01-C259595A7BD0}"/>
          </ac:spMkLst>
        </pc:spChg>
      </pc:sldChg>
      <pc:sldChg chg="modSp mod">
        <pc:chgData name="Dimas Adityo" userId="e9475747de80befc" providerId="LiveId" clId="{C620D5CB-B2AC-4BE4-82B7-7290BFD4FD8C}" dt="2022-04-06T02:44:36.944" v="84" actId="20577"/>
        <pc:sldMkLst>
          <pc:docMk/>
          <pc:sldMk cId="4103783976" sldId="305"/>
        </pc:sldMkLst>
        <pc:spChg chg="mod">
          <ac:chgData name="Dimas Adityo" userId="e9475747de80befc" providerId="LiveId" clId="{C620D5CB-B2AC-4BE4-82B7-7290BFD4FD8C}" dt="2022-04-06T02:44:36.944" v="84" actId="20577"/>
          <ac:spMkLst>
            <pc:docMk/>
            <pc:sldMk cId="4103783976" sldId="305"/>
            <ac:spMk id="12" creationId="{AFB9F77E-E7C5-40CE-A299-5F9A8BC6F24B}"/>
          </ac:spMkLst>
        </pc:spChg>
      </pc:sldChg>
      <pc:sldChg chg="modSp mod">
        <pc:chgData name="Dimas Adityo" userId="e9475747de80befc" providerId="LiveId" clId="{C620D5CB-B2AC-4BE4-82B7-7290BFD4FD8C}" dt="2022-04-06T02:44:49.115" v="86" actId="20577"/>
        <pc:sldMkLst>
          <pc:docMk/>
          <pc:sldMk cId="3427121346" sldId="306"/>
        </pc:sldMkLst>
        <pc:spChg chg="mod">
          <ac:chgData name="Dimas Adityo" userId="e9475747de80befc" providerId="LiveId" clId="{C620D5CB-B2AC-4BE4-82B7-7290BFD4FD8C}" dt="2022-04-06T02:44:49.115" v="86" actId="20577"/>
          <ac:spMkLst>
            <pc:docMk/>
            <pc:sldMk cId="3427121346" sldId="306"/>
            <ac:spMk id="6" creationId="{4009C850-F6A8-4A41-B913-61D76ED8A1C5}"/>
          </ac:spMkLst>
        </pc:spChg>
      </pc:sldChg>
      <pc:sldChg chg="modSp mod">
        <pc:chgData name="Dimas Adityo" userId="e9475747de80befc" providerId="LiveId" clId="{C620D5CB-B2AC-4BE4-82B7-7290BFD4FD8C}" dt="2022-04-06T02:44:55.811" v="88" actId="20577"/>
        <pc:sldMkLst>
          <pc:docMk/>
          <pc:sldMk cId="3679669493" sldId="307"/>
        </pc:sldMkLst>
        <pc:spChg chg="mod">
          <ac:chgData name="Dimas Adityo" userId="e9475747de80befc" providerId="LiveId" clId="{C620D5CB-B2AC-4BE4-82B7-7290BFD4FD8C}" dt="2022-04-06T02:44:55.811" v="88" actId="20577"/>
          <ac:spMkLst>
            <pc:docMk/>
            <pc:sldMk cId="3679669493" sldId="307"/>
            <ac:spMk id="4" creationId="{639295FE-53DB-4D8F-8FFF-C70F9AD4D73B}"/>
          </ac:spMkLst>
        </pc:spChg>
      </pc:sldChg>
      <pc:sldChg chg="modSp mod">
        <pc:chgData name="Dimas Adityo" userId="e9475747de80befc" providerId="LiveId" clId="{C620D5CB-B2AC-4BE4-82B7-7290BFD4FD8C}" dt="2022-04-06T02:45:02.759" v="90" actId="20577"/>
        <pc:sldMkLst>
          <pc:docMk/>
          <pc:sldMk cId="1877312838" sldId="308"/>
        </pc:sldMkLst>
        <pc:spChg chg="mod">
          <ac:chgData name="Dimas Adityo" userId="e9475747de80befc" providerId="LiveId" clId="{C620D5CB-B2AC-4BE4-82B7-7290BFD4FD8C}" dt="2022-04-06T02:45:02.759" v="90" actId="20577"/>
          <ac:spMkLst>
            <pc:docMk/>
            <pc:sldMk cId="1877312838" sldId="308"/>
            <ac:spMk id="4" creationId="{9CDC1652-0183-4B22-AC90-BBB46EB6097B}"/>
          </ac:spMkLst>
        </pc:spChg>
      </pc:sldChg>
      <pc:sldChg chg="addSp delSp modSp new mod">
        <pc:chgData name="Dimas Adityo" userId="e9475747de80befc" providerId="LiveId" clId="{C620D5CB-B2AC-4BE4-82B7-7290BFD4FD8C}" dt="2022-04-06T03:35:21.734" v="122" actId="20577"/>
        <pc:sldMkLst>
          <pc:docMk/>
          <pc:sldMk cId="403815384" sldId="314"/>
        </pc:sldMkLst>
        <pc:spChg chg="mod">
          <ac:chgData name="Dimas Adityo" userId="e9475747de80befc" providerId="LiveId" clId="{C620D5CB-B2AC-4BE4-82B7-7290BFD4FD8C}" dt="2022-04-06T03:34:54.084" v="99"/>
          <ac:spMkLst>
            <pc:docMk/>
            <pc:sldMk cId="403815384" sldId="314"/>
            <ac:spMk id="2" creationId="{E5D4C39C-69AD-4F8F-B70E-7E474DE3368D}"/>
          </ac:spMkLst>
        </pc:spChg>
        <pc:spChg chg="del">
          <ac:chgData name="Dimas Adityo" userId="e9475747de80befc" providerId="LiveId" clId="{C620D5CB-B2AC-4BE4-82B7-7290BFD4FD8C}" dt="2022-04-06T03:34:24.322" v="92" actId="478"/>
          <ac:spMkLst>
            <pc:docMk/>
            <pc:sldMk cId="403815384" sldId="314"/>
            <ac:spMk id="3" creationId="{86568AD7-7F16-4FC4-8A90-1B5F677415B4}"/>
          </ac:spMkLst>
        </pc:spChg>
        <pc:spChg chg="add mod">
          <ac:chgData name="Dimas Adityo" userId="e9475747de80befc" providerId="LiveId" clId="{C620D5CB-B2AC-4BE4-82B7-7290BFD4FD8C}" dt="2022-04-06T03:35:21.734" v="122" actId="20577"/>
          <ac:spMkLst>
            <pc:docMk/>
            <pc:sldMk cId="403815384" sldId="314"/>
            <ac:spMk id="7" creationId="{D01E59E7-03C0-4D73-AF97-F24B70F4C33C}"/>
          </ac:spMkLst>
        </pc:spChg>
        <pc:picChg chg="add mod">
          <ac:chgData name="Dimas Adityo" userId="e9475747de80befc" providerId="LiveId" clId="{C620D5CB-B2AC-4BE4-82B7-7290BFD4FD8C}" dt="2022-04-06T03:34:30.666" v="95" actId="1076"/>
          <ac:picMkLst>
            <pc:docMk/>
            <pc:sldMk cId="403815384" sldId="314"/>
            <ac:picMk id="5" creationId="{438B345F-175A-4CFC-89FB-769E8791DA4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31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2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3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0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7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7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8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7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56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0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5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698" r:id="rId6"/>
    <p:sldLayoutId id="2147483694" r:id="rId7"/>
    <p:sldLayoutId id="2147483695" r:id="rId8"/>
    <p:sldLayoutId id="2147483696" r:id="rId9"/>
    <p:sldLayoutId id="2147483697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kkn2022.ubhara.ac.i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26420E-BC04-4572-83CE-04CE8FD51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99796" y="1397670"/>
            <a:ext cx="4711064" cy="3228508"/>
          </a:xfrm>
        </p:spPr>
        <p:txBody>
          <a:bodyPr anchor="b">
            <a:normAutofit/>
          </a:bodyPr>
          <a:lstStyle/>
          <a:p>
            <a:pPr algn="ctr"/>
            <a:r>
              <a:rPr lang="en-ID" sz="4800" dirty="0"/>
              <a:t>SOSIALISASI KKN TAHUN 2022 TAHAP II</a:t>
            </a:r>
            <a:br>
              <a:rPr lang="en-ID" sz="4800" dirty="0"/>
            </a:br>
            <a:r>
              <a:rPr lang="en-ID" sz="2000" dirty="0"/>
              <a:t>Oleh :</a:t>
            </a:r>
            <a:br>
              <a:rPr lang="en-ID" sz="2000" dirty="0"/>
            </a:br>
            <a:r>
              <a:rPr lang="en-ID" sz="2000" dirty="0"/>
              <a:t>R Dimas Adityo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A62B41-7332-431B-8CFF-215CF1028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3977640" cy="1208141"/>
          </a:xfrm>
        </p:spPr>
        <p:txBody>
          <a:bodyPr>
            <a:normAutofit/>
          </a:bodyPr>
          <a:lstStyle/>
          <a:p>
            <a:pPr algn="ctr"/>
            <a:r>
              <a:rPr lang="en-ID" sz="2000" dirty="0"/>
              <a:t>SURABAYA, 06 APRIL 2022.</a:t>
            </a:r>
          </a:p>
          <a:p>
            <a:pPr algn="ctr"/>
            <a:r>
              <a:rPr lang="en-ID" sz="2000" dirty="0"/>
              <a:t>UNIVERSITAS BHAYANGKARA SURABAYA </a:t>
            </a:r>
          </a:p>
        </p:txBody>
      </p:sp>
      <p:pic>
        <p:nvPicPr>
          <p:cNvPr id="4" name="Picture 3" descr="A colorful light bulb with business icons">
            <a:extLst>
              <a:ext uri="{FF2B5EF4-FFF2-40B4-BE49-F238E27FC236}">
                <a16:creationId xmlns:a16="http://schemas.microsoft.com/office/drawing/2014/main" id="{42635C26-E8C7-428C-A76E-056D2B234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21" r="16106" b="1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Pendaftaran Online UBHARA Surabaya 2021/2022 Universitas Bhayangkara  Surabaya - Idezia">
            <a:extLst>
              <a:ext uri="{FF2B5EF4-FFF2-40B4-BE49-F238E27FC236}">
                <a16:creationId xmlns:a16="http://schemas.microsoft.com/office/drawing/2014/main" id="{EC56983A-0879-4867-81A6-A1970A460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456" y="217972"/>
            <a:ext cx="1108029" cy="110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653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F71456C-E6C0-4F6B-8ABA-23FCD52A8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3712" y="2636913"/>
            <a:ext cx="4248472" cy="374136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8C62F1D-5C11-46A7-BE01-C259595A7B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323453"/>
            <a:ext cx="8229600" cy="419894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45720" rIns="0" bIns="0" rtlCol="0" anchor="b">
            <a:normAutofit fontScale="9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</a:pPr>
            <a:r>
              <a:rPr lang="en-US" sz="3600" dirty="0" err="1"/>
              <a:t>Pendaftaran</a:t>
            </a:r>
            <a:r>
              <a:rPr lang="en-US" sz="3600" dirty="0"/>
              <a:t> DOSEN DPL KKN 2022</a:t>
            </a:r>
            <a:endParaRPr lang="en-ID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272548-AA49-4357-BB24-B861AE0F0CEB}"/>
              </a:ext>
            </a:extLst>
          </p:cNvPr>
          <p:cNvSpPr txBox="1"/>
          <p:nvPr/>
        </p:nvSpPr>
        <p:spPr>
          <a:xfrm>
            <a:off x="8273975" y="1136132"/>
            <a:ext cx="295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 err="1"/>
              <a:t>Klik</a:t>
            </a:r>
            <a:r>
              <a:rPr lang="en-ID" dirty="0"/>
              <a:t> Menu </a:t>
            </a:r>
            <a:r>
              <a:rPr lang="en-ID" dirty="0" err="1"/>
              <a:t>Cetak</a:t>
            </a:r>
            <a:r>
              <a:rPr lang="en-ID" dirty="0"/>
              <a:t> </a:t>
            </a:r>
            <a:r>
              <a:rPr lang="en-ID" dirty="0" err="1"/>
              <a:t>Laporan</a:t>
            </a:r>
            <a:r>
              <a:rPr lang="en-ID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841F49-E001-45F6-BC39-11C983996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657" y="1028176"/>
            <a:ext cx="3097222" cy="960664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B476F2BD-C589-4382-A0F8-7C8EA6BDCC07}"/>
              </a:ext>
            </a:extLst>
          </p:cNvPr>
          <p:cNvSpPr/>
          <p:nvPr/>
        </p:nvSpPr>
        <p:spPr>
          <a:xfrm>
            <a:off x="5411924" y="1916832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6232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F06834-BE8F-4685-A8D9-58ED454626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767" y="2924945"/>
            <a:ext cx="4565028" cy="385254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1F7B38D-5347-4DC6-9F89-D9924B26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                                                                                                                         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5992A3-1C40-454D-AB49-003B057DBC86}"/>
              </a:ext>
            </a:extLst>
          </p:cNvPr>
          <p:cNvSpPr txBox="1"/>
          <p:nvPr/>
        </p:nvSpPr>
        <p:spPr>
          <a:xfrm>
            <a:off x="1775520" y="843510"/>
            <a:ext cx="273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 err="1"/>
              <a:t>Klik</a:t>
            </a:r>
            <a:r>
              <a:rPr lang="en-ID" dirty="0"/>
              <a:t> Menu Edit </a:t>
            </a:r>
            <a:r>
              <a:rPr lang="en-ID" dirty="0" err="1"/>
              <a:t>Laporan</a:t>
            </a:r>
            <a:r>
              <a:rPr lang="en-ID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7A2EA5-CC2C-4F94-99F7-552A2D895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335" y="1310842"/>
            <a:ext cx="2750023" cy="85297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FB9F77E-E7C5-40CE-A299-5F9A8BC6F24B}"/>
              </a:ext>
            </a:extLst>
          </p:cNvPr>
          <p:cNvSpPr txBox="1">
            <a:spLocks/>
          </p:cNvSpPr>
          <p:nvPr/>
        </p:nvSpPr>
        <p:spPr>
          <a:xfrm>
            <a:off x="1981200" y="323453"/>
            <a:ext cx="8229600" cy="302232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</a:pPr>
            <a:r>
              <a:rPr lang="en-US" sz="3600" dirty="0" err="1"/>
              <a:t>Pendaftaran</a:t>
            </a:r>
            <a:r>
              <a:rPr lang="en-US" sz="3600" dirty="0"/>
              <a:t> DOSEN DPL KKN 2022</a:t>
            </a:r>
            <a:endParaRPr lang="en-ID" sz="3600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618E34FD-7711-42B4-BE52-CEE69165250C}"/>
              </a:ext>
            </a:extLst>
          </p:cNvPr>
          <p:cNvSpPr/>
          <p:nvPr/>
        </p:nvSpPr>
        <p:spPr>
          <a:xfrm>
            <a:off x="3101758" y="2289936"/>
            <a:ext cx="28117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588C22-DD4B-431D-ABB9-0BF556FDF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663" y="4664437"/>
            <a:ext cx="5293571" cy="2113049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576DB538-8A01-46F2-BFE3-363CB0E661C4}"/>
              </a:ext>
            </a:extLst>
          </p:cNvPr>
          <p:cNvSpPr/>
          <p:nvPr/>
        </p:nvSpPr>
        <p:spPr>
          <a:xfrm rot="20677318">
            <a:off x="4687602" y="6351670"/>
            <a:ext cx="1080120" cy="300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6268F9-514B-4581-9CA6-7B3EE4C76C97}"/>
              </a:ext>
            </a:extLst>
          </p:cNvPr>
          <p:cNvSpPr txBox="1"/>
          <p:nvPr/>
        </p:nvSpPr>
        <p:spPr>
          <a:xfrm>
            <a:off x="6528049" y="2492897"/>
            <a:ext cx="4405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ID" dirty="0" err="1"/>
              <a:t>Klik</a:t>
            </a:r>
            <a:r>
              <a:rPr lang="en-ID" dirty="0"/>
              <a:t> Menu Edit </a:t>
            </a:r>
            <a:r>
              <a:rPr lang="en-ID" dirty="0" err="1"/>
              <a:t>Laporan</a:t>
            </a:r>
            <a:endParaRPr lang="en-ID" dirty="0"/>
          </a:p>
          <a:p>
            <a:pPr marL="342900" indent="-342900">
              <a:buAutoNum type="arabicPeriod"/>
            </a:pPr>
            <a:r>
              <a:rPr lang="en-ID" dirty="0" err="1"/>
              <a:t>Isikan</a:t>
            </a:r>
            <a:r>
              <a:rPr lang="en-ID" dirty="0"/>
              <a:t> Data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Lengkap</a:t>
            </a:r>
            <a:endParaRPr lang="en-ID" dirty="0"/>
          </a:p>
          <a:p>
            <a:pPr marL="342900" indent="-342900">
              <a:buAutoNum type="arabicPeriod"/>
            </a:pPr>
            <a:r>
              <a:rPr lang="en-ID" dirty="0" err="1"/>
              <a:t>Pilih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Kelompok</a:t>
            </a:r>
            <a:r>
              <a:rPr lang="en-ID" dirty="0"/>
              <a:t> </a:t>
            </a:r>
            <a:r>
              <a:rPr lang="en-ID" dirty="0" err="1"/>
              <a:t>Mahasiswa</a:t>
            </a:r>
            <a:r>
              <a:rPr lang="en-ID" dirty="0"/>
              <a:t> </a:t>
            </a:r>
          </a:p>
          <a:p>
            <a:r>
              <a:rPr lang="en-ID" dirty="0"/>
              <a:t>      Yang Akan </a:t>
            </a:r>
            <a:r>
              <a:rPr lang="en-ID" dirty="0" err="1"/>
              <a:t>Dibina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03783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6BC8-C13A-4E5F-9B16-D848B2CDE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417" y="685800"/>
            <a:ext cx="10168128" cy="528598"/>
          </a:xfrm>
        </p:spPr>
        <p:txBody>
          <a:bodyPr>
            <a:normAutofit fontScale="90000"/>
          </a:bodyPr>
          <a:lstStyle/>
          <a:p>
            <a:r>
              <a:rPr lang="en-ID" dirty="0"/>
              <a:t>PENILAIAN KEPADA MAHASISWA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ADA7D6-EB55-447A-BD01-BED4DC2A0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2417" y="1377863"/>
            <a:ext cx="10508585" cy="5320940"/>
          </a:xfrm>
        </p:spPr>
      </p:pic>
    </p:spTree>
    <p:extLst>
      <p:ext uri="{BB962C8B-B14F-4D97-AF65-F5344CB8AC3E}">
        <p14:creationId xmlns:p14="http://schemas.microsoft.com/office/powerpoint/2010/main" val="1399423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96E177-4736-4819-B92A-9A9363463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2132856"/>
            <a:ext cx="7056784" cy="413418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009C850-F6A8-4A41-B913-61D76ED8A1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260648"/>
            <a:ext cx="8229600" cy="419894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45720" rIns="0" bIns="0" rtlCol="0" anchor="b">
            <a:normAutofit fontScale="9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</a:pPr>
            <a:r>
              <a:rPr lang="en-US" sz="3600" dirty="0" err="1"/>
              <a:t>Pendaftaran</a:t>
            </a:r>
            <a:r>
              <a:rPr lang="en-US" sz="3600" dirty="0"/>
              <a:t> DOSEN DPL KKN 2022</a:t>
            </a:r>
            <a:endParaRPr lang="en-ID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4E1CEC-B761-45DD-9B67-7DB53F717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393" y="988900"/>
            <a:ext cx="2304256" cy="793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21F72F-4441-4188-ABF7-773A8E92AB22}"/>
              </a:ext>
            </a:extLst>
          </p:cNvPr>
          <p:cNvSpPr txBox="1"/>
          <p:nvPr/>
        </p:nvSpPr>
        <p:spPr>
          <a:xfrm>
            <a:off x="8020305" y="1357234"/>
            <a:ext cx="251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 err="1"/>
              <a:t>Klik</a:t>
            </a:r>
            <a:r>
              <a:rPr lang="en-ID" dirty="0"/>
              <a:t> Menu </a:t>
            </a:r>
            <a:r>
              <a:rPr lang="en-ID" dirty="0" err="1"/>
              <a:t>Cetak</a:t>
            </a:r>
            <a:r>
              <a:rPr lang="en-ID" dirty="0"/>
              <a:t> Nilai 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877651D-6B25-4701-AEF6-3012B57DB928}"/>
              </a:ext>
            </a:extLst>
          </p:cNvPr>
          <p:cNvSpPr/>
          <p:nvPr/>
        </p:nvSpPr>
        <p:spPr>
          <a:xfrm>
            <a:off x="4295800" y="1782108"/>
            <a:ext cx="216024" cy="3507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6BD478-E4D2-4DEE-AFBF-77701E5AD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528" y="2393504"/>
            <a:ext cx="4248472" cy="4464496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4CF837C4-837A-4986-B6DD-C9B4670ED6F8}"/>
              </a:ext>
            </a:extLst>
          </p:cNvPr>
          <p:cNvSpPr/>
          <p:nvPr/>
        </p:nvSpPr>
        <p:spPr>
          <a:xfrm>
            <a:off x="4583832" y="3140968"/>
            <a:ext cx="172819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27121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39295FE-53DB-4D8F-8FFF-C70F9AD4D7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47528" y="359457"/>
            <a:ext cx="8229600" cy="347886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45720" rIns="0" bIns="0" rtlCol="0" anchor="b">
            <a:normAutofit fontScale="9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</a:pPr>
            <a:r>
              <a:rPr lang="en-US" sz="3600" dirty="0" err="1"/>
              <a:t>Pendaftaran</a:t>
            </a:r>
            <a:r>
              <a:rPr lang="en-US" sz="3600" dirty="0"/>
              <a:t> DOSEN DPL KKN 2022</a:t>
            </a:r>
            <a:endParaRPr lang="en-ID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CDC894-141E-4D59-87EF-66D618BD5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1352924"/>
            <a:ext cx="8784976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69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ED32D7-84EC-4D7C-8A15-AF863D5FD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3512" y="2257425"/>
            <a:ext cx="8229600" cy="40166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CDC1652-0183-4B22-AC90-BBB46EB609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251445"/>
            <a:ext cx="8229600" cy="563910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45720" rIns="0" bIns="0" rtlCol="0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</a:pPr>
            <a:r>
              <a:rPr lang="en-US" sz="3600" dirty="0" err="1"/>
              <a:t>Pendaftaran</a:t>
            </a:r>
            <a:r>
              <a:rPr lang="en-US" sz="3600" dirty="0"/>
              <a:t> DOSEN DPL KKN 2022</a:t>
            </a:r>
            <a:endParaRPr lang="en-ID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5022E7-5806-416D-9361-96B37E7D9AE2}"/>
              </a:ext>
            </a:extLst>
          </p:cNvPr>
          <p:cNvSpPr txBox="1"/>
          <p:nvPr/>
        </p:nvSpPr>
        <p:spPr>
          <a:xfrm>
            <a:off x="1847528" y="1031562"/>
            <a:ext cx="3970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MENU PENGGANTIAN PASSWORD DPL </a:t>
            </a:r>
          </a:p>
        </p:txBody>
      </p:sp>
    </p:spTree>
    <p:extLst>
      <p:ext uri="{BB962C8B-B14F-4D97-AF65-F5344CB8AC3E}">
        <p14:creationId xmlns:p14="http://schemas.microsoft.com/office/powerpoint/2010/main" val="1877312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9C975-7BFF-4FC5-8449-553B7F752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SERTIFIKAT KEGIATAN KKN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24DD03-EE2D-4414-B86D-D1FFB44C4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666" y="1368601"/>
            <a:ext cx="6943392" cy="494075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08F8F5-B2DE-4965-8466-826D3DFB99D7}"/>
              </a:ext>
            </a:extLst>
          </p:cNvPr>
          <p:cNvSpPr txBox="1"/>
          <p:nvPr/>
        </p:nvSpPr>
        <p:spPr>
          <a:xfrm>
            <a:off x="7067774" y="4888155"/>
            <a:ext cx="2924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b="1" dirty="0">
                <a:solidFill>
                  <a:srgbClr val="FF0000"/>
                </a:solidFill>
                <a:highlight>
                  <a:srgbClr val="FFFF00"/>
                </a:highlight>
              </a:rPr>
              <a:t>UNTUK VALIDASI DATA SILAHKAN SCAN QRCODE DISAMPING SEBELAH KIRI BAWAH</a:t>
            </a:r>
          </a:p>
        </p:txBody>
      </p:sp>
      <p:pic>
        <p:nvPicPr>
          <p:cNvPr id="1026" name="Picture 2" descr="4 Ways to Scan a QR Code - wikiHow">
            <a:extLst>
              <a:ext uri="{FF2B5EF4-FFF2-40B4-BE49-F238E27FC236}">
                <a16:creationId xmlns:a16="http://schemas.microsoft.com/office/drawing/2014/main" id="{258EB4B6-0F84-4D60-BBB3-466A43E40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058" y="255479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2725C4E-2E6F-48A1-B2A5-5A3B88963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333" y="2095977"/>
            <a:ext cx="2076001" cy="461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23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2452A-7F67-478C-9009-15A368C45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Lain – Lain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1B6F96-359C-421E-A00A-28BA1146B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8" y="1728216"/>
            <a:ext cx="9883141" cy="437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89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E004B-E6CD-4535-8953-B07E97D8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273067"/>
            <a:ext cx="10168128" cy="1179576"/>
          </a:xfrm>
        </p:spPr>
        <p:txBody>
          <a:bodyPr/>
          <a:lstStyle/>
          <a:p>
            <a:r>
              <a:rPr lang="en-ID" dirty="0"/>
              <a:t>Lain – Lain … (Menu </a:t>
            </a:r>
            <a:r>
              <a:rPr lang="en-ID" dirty="0" err="1"/>
              <a:t>Penyuluh</a:t>
            </a:r>
            <a:r>
              <a:rPr lang="en-ID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574E2F-8788-430E-81BA-9C83DDA57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484" y="1277655"/>
            <a:ext cx="8253233" cy="541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59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20536-6A40-49C8-AAF7-FEF63B90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SELESAI – TERIMA KASIH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ACA23-DB9E-475F-9933-F68A83329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993" y="3897249"/>
            <a:ext cx="2723007" cy="379476"/>
          </a:xfrm>
        </p:spPr>
        <p:txBody>
          <a:bodyPr>
            <a:noAutofit/>
          </a:bodyPr>
          <a:lstStyle/>
          <a:p>
            <a:pPr algn="ctr"/>
            <a:r>
              <a:rPr lang="en-ID" sz="3200" b="1" dirty="0">
                <a:solidFill>
                  <a:srgbClr val="FF0000"/>
                </a:solidFill>
              </a:rPr>
              <a:t>THE END </a:t>
            </a:r>
          </a:p>
        </p:txBody>
      </p:sp>
    </p:spTree>
    <p:extLst>
      <p:ext uri="{BB962C8B-B14F-4D97-AF65-F5344CB8AC3E}">
        <p14:creationId xmlns:p14="http://schemas.microsoft.com/office/powerpoint/2010/main" val="301095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C024B-8F6F-46B1-9C74-2D8FA27D4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Overview </a:t>
            </a:r>
            <a:r>
              <a:rPr lang="en-ID" dirty="0" err="1"/>
              <a:t>Statistik</a:t>
            </a:r>
            <a:r>
              <a:rPr lang="en-ID" dirty="0"/>
              <a:t> Data </a:t>
            </a:r>
            <a:r>
              <a:rPr lang="en-ID" dirty="0" err="1"/>
              <a:t>Kegiatan</a:t>
            </a:r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42644F-A3C2-4608-B7A8-500D4C9EF503}"/>
              </a:ext>
            </a:extLst>
          </p:cNvPr>
          <p:cNvSpPr txBox="1"/>
          <p:nvPr/>
        </p:nvSpPr>
        <p:spPr>
          <a:xfrm>
            <a:off x="5955564" y="3895332"/>
            <a:ext cx="4407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Terkonfirmasi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1.286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Peserta</a:t>
            </a:r>
            <a:endParaRPr lang="en-ID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EB44E5-BF17-4DE6-8C40-A44F4ED5D504}"/>
              </a:ext>
            </a:extLst>
          </p:cNvPr>
          <p:cNvSpPr txBox="1"/>
          <p:nvPr/>
        </p:nvSpPr>
        <p:spPr>
          <a:xfrm>
            <a:off x="5955564" y="4418552"/>
            <a:ext cx="4285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TERVALIDASI  1.166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Peserta</a:t>
            </a:r>
            <a:endParaRPr lang="en-ID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807DE1-252C-4CD7-85C4-0E8B06029275}"/>
              </a:ext>
            </a:extLst>
          </p:cNvPr>
          <p:cNvSpPr txBox="1"/>
          <p:nvPr/>
        </p:nvSpPr>
        <p:spPr>
          <a:xfrm>
            <a:off x="2053271" y="2116226"/>
            <a:ext cx="697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/>
              <a:t>JUMLAH PESERTA KEGIATAN TAHUN 2022  GELOMBANG 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E682AF-308E-45A3-875E-F8FDA067FDAD}"/>
              </a:ext>
            </a:extLst>
          </p:cNvPr>
          <p:cNvSpPr txBox="1"/>
          <p:nvPr/>
        </p:nvSpPr>
        <p:spPr>
          <a:xfrm>
            <a:off x="5955564" y="5074252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err="1">
                <a:solidFill>
                  <a:srgbClr val="FF0000"/>
                </a:solidFill>
              </a:rPr>
              <a:t>Jumlah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Luaran</a:t>
            </a:r>
            <a:r>
              <a:rPr lang="en-ID" b="1" dirty="0">
                <a:solidFill>
                  <a:srgbClr val="FF0000"/>
                </a:solidFill>
              </a:rPr>
              <a:t> Journal = 81 </a:t>
            </a:r>
            <a:r>
              <a:rPr lang="en-ID" b="1" dirty="0" err="1">
                <a:solidFill>
                  <a:srgbClr val="FF0000"/>
                </a:solidFill>
              </a:rPr>
              <a:t>Artikel</a:t>
            </a:r>
            <a:endParaRPr lang="en-ID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D7C130-7A1F-42A9-8624-E89615A90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43" y="2555090"/>
            <a:ext cx="10859441" cy="40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40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4C39C-69AD-4F8F-B70E-7E474DE3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60" y="255101"/>
            <a:ext cx="10168128" cy="589695"/>
          </a:xfrm>
        </p:spPr>
        <p:txBody>
          <a:bodyPr>
            <a:normAutofit fontScale="90000"/>
          </a:bodyPr>
          <a:lstStyle/>
          <a:p>
            <a:r>
              <a:rPr lang="en-ID" dirty="0"/>
              <a:t>Overview </a:t>
            </a:r>
            <a:r>
              <a:rPr lang="en-ID" dirty="0" err="1"/>
              <a:t>Statistik</a:t>
            </a:r>
            <a:r>
              <a:rPr lang="en-ID" dirty="0"/>
              <a:t> Data </a:t>
            </a:r>
            <a:r>
              <a:rPr lang="en-ID" dirty="0" err="1"/>
              <a:t>Kegiatan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8B345F-175A-4CFC-89FB-769E8791D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6" y="1949526"/>
            <a:ext cx="10335208" cy="46533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1E59E7-03C0-4D73-AF97-F24B70F4C33C}"/>
              </a:ext>
            </a:extLst>
          </p:cNvPr>
          <p:cNvSpPr txBox="1"/>
          <p:nvPr/>
        </p:nvSpPr>
        <p:spPr>
          <a:xfrm>
            <a:off x="1108011" y="1027829"/>
            <a:ext cx="8054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EVALUSI  KEGIATAN TAHUN 2022  GELOMBANG I</a:t>
            </a:r>
          </a:p>
        </p:txBody>
      </p:sp>
    </p:spTree>
    <p:extLst>
      <p:ext uri="{BB962C8B-B14F-4D97-AF65-F5344CB8AC3E}">
        <p14:creationId xmlns:p14="http://schemas.microsoft.com/office/powerpoint/2010/main" val="403815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6C8FF-4521-41F5-A76B-AD9C965DB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/>
              <a:t>Perbandingan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 </a:t>
            </a:r>
            <a:r>
              <a:rPr lang="en-ID" dirty="0" err="1"/>
              <a:t>Kegiatan</a:t>
            </a:r>
            <a:r>
              <a:rPr lang="en-ID" dirty="0"/>
              <a:t> 2021 Gel II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FD6EE0-CC62-4826-A64A-986D407D8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014" y="2163763"/>
            <a:ext cx="10477921" cy="432254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AF8665-AF46-4C05-B95C-4AD621763E07}"/>
              </a:ext>
            </a:extLst>
          </p:cNvPr>
          <p:cNvSpPr txBox="1"/>
          <p:nvPr/>
        </p:nvSpPr>
        <p:spPr>
          <a:xfrm>
            <a:off x="6791418" y="3222594"/>
            <a:ext cx="4590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b="1" dirty="0">
                <a:solidFill>
                  <a:srgbClr val="FF0000"/>
                </a:solidFill>
              </a:rPr>
              <a:t>JUMLAH PESERTA TAHAP I = 658 </a:t>
            </a:r>
            <a:r>
              <a:rPr lang="en-ID" b="1" dirty="0" err="1">
                <a:solidFill>
                  <a:srgbClr val="FF0000"/>
                </a:solidFill>
              </a:rPr>
              <a:t>Mahasiswa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Dengan</a:t>
            </a:r>
            <a:r>
              <a:rPr lang="en-ID" b="1" dirty="0">
                <a:solidFill>
                  <a:srgbClr val="FF0000"/>
                </a:solidFill>
              </a:rPr>
              <a:t> 43 </a:t>
            </a:r>
            <a:r>
              <a:rPr lang="en-ID" b="1" dirty="0" err="1">
                <a:solidFill>
                  <a:srgbClr val="FF0000"/>
                </a:solidFill>
              </a:rPr>
              <a:t>Dosen</a:t>
            </a:r>
            <a:r>
              <a:rPr lang="en-ID" b="1" dirty="0">
                <a:solidFill>
                  <a:srgbClr val="FF0000"/>
                </a:solidFill>
              </a:rPr>
              <a:t> DPL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19689C-4E10-4A06-8784-3871BB3142B5}"/>
              </a:ext>
            </a:extLst>
          </p:cNvPr>
          <p:cNvSpPr txBox="1"/>
          <p:nvPr/>
        </p:nvSpPr>
        <p:spPr>
          <a:xfrm>
            <a:off x="6312022" y="4114153"/>
            <a:ext cx="5440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>
                <a:solidFill>
                  <a:srgbClr val="FF0000"/>
                </a:solidFill>
              </a:rPr>
              <a:t>JUMLAH PENDAFTAR SEMENTARA TAHAP II, </a:t>
            </a:r>
          </a:p>
          <a:p>
            <a:r>
              <a:rPr lang="en-ID" b="1" dirty="0" err="1">
                <a:solidFill>
                  <a:srgbClr val="FF0000"/>
                </a:solidFill>
              </a:rPr>
              <a:t>Sampai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Tgl</a:t>
            </a:r>
            <a:r>
              <a:rPr lang="en-ID" b="1" dirty="0">
                <a:solidFill>
                  <a:srgbClr val="FF0000"/>
                </a:solidFill>
              </a:rPr>
              <a:t> 16.03.2021 = 73 </a:t>
            </a:r>
            <a:r>
              <a:rPr lang="en-ID" b="1" dirty="0" err="1">
                <a:solidFill>
                  <a:srgbClr val="FF0000"/>
                </a:solidFill>
              </a:rPr>
              <a:t>Mahasiswa</a:t>
            </a:r>
            <a:r>
              <a:rPr lang="en-ID" b="1" dirty="0">
                <a:solidFill>
                  <a:srgbClr val="FF0000"/>
                </a:solidFill>
              </a:rPr>
              <a:t>,</a:t>
            </a:r>
          </a:p>
          <a:p>
            <a:r>
              <a:rPr lang="en-ID" b="1" dirty="0" err="1">
                <a:solidFill>
                  <a:srgbClr val="FF0000"/>
                </a:solidFill>
              </a:rPr>
              <a:t>Prediksi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Pendaftar</a:t>
            </a:r>
            <a:r>
              <a:rPr lang="en-ID" b="1" dirty="0">
                <a:solidFill>
                  <a:srgbClr val="FF0000"/>
                </a:solidFill>
              </a:rPr>
              <a:t> = 400 </a:t>
            </a:r>
            <a:r>
              <a:rPr lang="en-ID" b="1" dirty="0" err="1">
                <a:solidFill>
                  <a:srgbClr val="FF0000"/>
                </a:solidFill>
              </a:rPr>
              <a:t>Mahasiswa</a:t>
            </a:r>
            <a:r>
              <a:rPr lang="en-ID" dirty="0"/>
              <a:t>.</a:t>
            </a:r>
          </a:p>
          <a:p>
            <a:r>
              <a:rPr lang="en-ID" b="1" dirty="0" err="1">
                <a:solidFill>
                  <a:srgbClr val="FF0000"/>
                </a:solidFill>
              </a:rPr>
              <a:t>Prediksi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Jumlah</a:t>
            </a:r>
            <a:r>
              <a:rPr lang="en-ID" b="1" dirty="0">
                <a:solidFill>
                  <a:srgbClr val="FF0000"/>
                </a:solidFill>
              </a:rPr>
              <a:t> DPL = 400 : 15 = 26 DPL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C99FAC-1CC8-4F67-A4B0-F4C4F09B33A3}"/>
              </a:ext>
            </a:extLst>
          </p:cNvPr>
          <p:cNvSpPr txBox="1"/>
          <p:nvPr/>
        </p:nvSpPr>
        <p:spPr>
          <a:xfrm>
            <a:off x="6513974" y="5408596"/>
            <a:ext cx="26500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err="1">
                <a:solidFill>
                  <a:srgbClr val="FF0000"/>
                </a:solidFill>
              </a:rPr>
              <a:t>Jumlah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Luaran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Jurnal</a:t>
            </a:r>
            <a:r>
              <a:rPr lang="en-ID" b="1" dirty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en-ID" b="1" dirty="0">
                <a:solidFill>
                  <a:srgbClr val="FF0000"/>
                </a:solidFill>
              </a:rPr>
              <a:t>43 </a:t>
            </a:r>
            <a:r>
              <a:rPr lang="en-ID" b="1" dirty="0" err="1">
                <a:solidFill>
                  <a:srgbClr val="FF0000"/>
                </a:solidFill>
              </a:rPr>
              <a:t>Artikel</a:t>
            </a:r>
            <a:r>
              <a:rPr lang="en-ID" b="1" dirty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en-ID" b="1" dirty="0">
                <a:solidFill>
                  <a:srgbClr val="FF0000"/>
                </a:solidFill>
              </a:rPr>
              <a:t>??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94368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CF8ABF0-FD35-46D4-B97A-399E84A56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4" y="2111775"/>
            <a:ext cx="11487151" cy="41869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C73FFB-A903-4C0C-AA35-4F4DB5ED5C70}"/>
              </a:ext>
            </a:extLst>
          </p:cNvPr>
          <p:cNvSpPr txBox="1"/>
          <p:nvPr/>
        </p:nvSpPr>
        <p:spPr>
          <a:xfrm>
            <a:off x="870011" y="559293"/>
            <a:ext cx="8424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/>
              <a:t>UNSUR PELAKSAN KEGIATAN KKN 2021 </a:t>
            </a:r>
          </a:p>
        </p:txBody>
      </p:sp>
    </p:spTree>
    <p:extLst>
      <p:ext uri="{BB962C8B-B14F-4D97-AF65-F5344CB8AC3E}">
        <p14:creationId xmlns:p14="http://schemas.microsoft.com/office/powerpoint/2010/main" val="998814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76536-F00D-465D-B9EB-88589FE3C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Cont</a:t>
            </a:r>
            <a:r>
              <a:rPr lang="en-ID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893ED-9D14-4DEE-84F6-F108C918F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0" y="2077596"/>
            <a:ext cx="3576417" cy="3784076"/>
          </a:xfrm>
        </p:spPr>
        <p:txBody>
          <a:bodyPr>
            <a:normAutofit fontScale="47500" lnSpcReduction="2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ID" b="1" dirty="0">
                <a:effectLst/>
                <a:latin typeface="Segoe UI Historic" panose="020B0502040204020203" pitchFamily="34" charset="0"/>
              </a:rPr>
              <a:t>KULIAH KERJA NYATA</a:t>
            </a:r>
            <a:r>
              <a:rPr lang="en-ID" dirty="0">
                <a:effectLst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b="1" dirty="0">
                <a:effectLst/>
                <a:latin typeface="Segoe UI Historic" panose="020B0502040204020203" pitchFamily="34" charset="0"/>
              </a:rPr>
              <a:t>MAHASISWA </a:t>
            </a:r>
            <a:endParaRPr lang="en-ID" dirty="0">
              <a:effectLst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dirty="0">
                <a:effectLst/>
                <a:latin typeface="Segoe UI Historic" panose="020B0502040204020203" pitchFamily="34" charset="0"/>
              </a:rPr>
              <a:t>MELAKUKAN REGISTRASI</a:t>
            </a:r>
            <a:r>
              <a:rPr lang="en-ID" dirty="0">
                <a:effectLst/>
              </a:rPr>
              <a:t>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dirty="0">
                <a:effectLst/>
                <a:latin typeface="Segoe UI Historic" panose="020B0502040204020203" pitchFamily="34" charset="0"/>
              </a:rPr>
              <a:t>MENGISI DATA DIRI </a:t>
            </a:r>
            <a:endParaRPr lang="en-ID" dirty="0">
              <a:effectLst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dirty="0">
                <a:effectLst/>
                <a:latin typeface="Segoe UI Historic" panose="020B0502040204020203" pitchFamily="34" charset="0"/>
              </a:rPr>
              <a:t>MENENTUKAN KELOMPOK</a:t>
            </a:r>
            <a:r>
              <a:rPr lang="en-ID" dirty="0">
                <a:effectLst/>
              </a:rPr>
              <a:t>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dirty="0">
                <a:effectLst/>
                <a:latin typeface="Segoe UI Historic" panose="020B0502040204020203" pitchFamily="34" charset="0"/>
              </a:rPr>
              <a:t>MENYIAPKAN PROPOSAL</a:t>
            </a:r>
            <a:r>
              <a:rPr lang="en-ID" dirty="0">
                <a:effectLst/>
              </a:rPr>
              <a:t>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dirty="0">
                <a:effectLst/>
                <a:latin typeface="Segoe UI Historic" panose="020B0502040204020203" pitchFamily="34" charset="0"/>
              </a:rPr>
              <a:t>MELAKSANAKAN PROGRAM KERJA</a:t>
            </a:r>
            <a:r>
              <a:rPr lang="en-ID" dirty="0">
                <a:effectLst/>
              </a:rPr>
              <a:t>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dirty="0">
                <a:effectLst/>
                <a:latin typeface="Segoe UI Historic" panose="020B0502040204020203" pitchFamily="34" charset="0"/>
              </a:rPr>
              <a:t>MEMBUAT LAPORAN KEGIATAN</a:t>
            </a:r>
            <a:r>
              <a:rPr lang="en-ID" dirty="0">
                <a:effectLst/>
              </a:rPr>
              <a:t>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dirty="0">
                <a:effectLst/>
                <a:latin typeface="Segoe UI Historic" panose="020B0502040204020203" pitchFamily="34" charset="0"/>
              </a:rPr>
              <a:t>MEMBUAT JURNAL KEGIATAN</a:t>
            </a:r>
            <a:r>
              <a:rPr lang="en-ID" dirty="0">
                <a:effectLst/>
              </a:rPr>
              <a:t>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dirty="0">
                <a:effectLst/>
                <a:latin typeface="Segoe UI Historic" panose="020B0502040204020203" pitchFamily="34" charset="0"/>
              </a:rPr>
              <a:t>MENYERAHKAN LAPORAN LUARAN ke DPL DAN PANITIA</a:t>
            </a:r>
            <a:r>
              <a:rPr lang="en-ID" dirty="0">
                <a:effectLst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b="1" dirty="0">
                <a:effectLst/>
                <a:latin typeface="Segoe UI Historic" panose="020B0502040204020203" pitchFamily="34" charset="0"/>
              </a:rPr>
              <a:t>DOSEN DPL</a:t>
            </a:r>
            <a:r>
              <a:rPr lang="en-ID" dirty="0">
                <a:effectLst/>
              </a:rPr>
              <a:t>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dirty="0">
                <a:effectLst/>
                <a:latin typeface="Segoe UI Historic" panose="020B0502040204020203" pitchFamily="34" charset="0"/>
              </a:rPr>
              <a:t>MELAPORKAN OUTPUT LUARAN </a:t>
            </a:r>
            <a:endParaRPr lang="en-ID" dirty="0">
              <a:effectLst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dirty="0">
                <a:effectLst/>
                <a:latin typeface="Segoe UI Historic" panose="020B0502040204020203" pitchFamily="34" charset="0"/>
              </a:rPr>
              <a:t>KOORDINASI DGN KELOMPOK BINAAN</a:t>
            </a:r>
            <a:r>
              <a:rPr lang="en-ID" dirty="0">
                <a:effectLst/>
              </a:rPr>
              <a:t> 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dirty="0">
                <a:effectLst/>
                <a:latin typeface="Segoe UI Historic" panose="020B0502040204020203" pitchFamily="34" charset="0"/>
              </a:rPr>
              <a:t>JURNAL ARTIKEL ABDIMAS</a:t>
            </a:r>
            <a:r>
              <a:rPr lang="en-ID" dirty="0">
                <a:effectLst/>
              </a:rPr>
              <a:t> 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dirty="0">
                <a:effectLst/>
                <a:latin typeface="Segoe UI Historic" panose="020B0502040204020203" pitchFamily="34" charset="0"/>
              </a:rPr>
              <a:t>DOKUMENTASI VIDEO</a:t>
            </a:r>
            <a:r>
              <a:rPr lang="en-ID" dirty="0">
                <a:effectLst/>
              </a:rPr>
              <a:t> 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dirty="0">
                <a:effectLst/>
                <a:latin typeface="Segoe UI Historic" panose="020B0502040204020203" pitchFamily="34" charset="0"/>
              </a:rPr>
              <a:t>PEMBERITAAN MEDIA MASA</a:t>
            </a:r>
            <a:r>
              <a:rPr lang="en-ID" dirty="0">
                <a:effectLst/>
              </a:rPr>
              <a:t> 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dirty="0">
                <a:effectLst/>
                <a:latin typeface="Segoe UI Historic" panose="020B0502040204020203" pitchFamily="34" charset="0"/>
              </a:rPr>
              <a:t>LAPORAN KEGIATAN</a:t>
            </a:r>
            <a:r>
              <a:rPr lang="en-ID" dirty="0">
                <a:effectLst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b="1" dirty="0">
                <a:effectLst/>
                <a:latin typeface="Segoe UI Historic" panose="020B0502040204020203" pitchFamily="34" charset="0"/>
              </a:rPr>
              <a:t>PANITIA PENYELENGGARA</a:t>
            </a:r>
            <a:r>
              <a:rPr lang="en-ID" dirty="0">
                <a:effectLst/>
              </a:rPr>
              <a:t>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dirty="0">
                <a:effectLst/>
                <a:latin typeface="SansSerif"/>
              </a:rPr>
              <a:t>MENYAMPAIKAN MATERI SOSIALISASI</a:t>
            </a:r>
            <a:r>
              <a:rPr lang="en-ID" dirty="0">
                <a:effectLst/>
              </a:rPr>
              <a:t>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dirty="0">
                <a:effectLst/>
                <a:latin typeface="Segoe UI Historic" panose="020B0502040204020203" pitchFamily="34" charset="0"/>
              </a:rPr>
              <a:t>MEMBERIKAN FASILITAS SISTEM INFORMASI</a:t>
            </a:r>
            <a:r>
              <a:rPr lang="en-ID" dirty="0">
                <a:effectLst/>
              </a:rPr>
              <a:t>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dirty="0">
                <a:effectLst/>
                <a:latin typeface="Segoe UI Historic" panose="020B0502040204020203" pitchFamily="34" charset="0"/>
              </a:rPr>
              <a:t>KOORDINASI ANTAR DPL DAN MAHASISWA </a:t>
            </a:r>
            <a:endParaRPr lang="en-ID" dirty="0">
              <a:effectLst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dirty="0">
                <a:effectLst/>
                <a:latin typeface="SansSerif"/>
              </a:rPr>
              <a:t>MENERBITKAN E - SERTIFIKAT KEGIATAN</a:t>
            </a:r>
            <a:r>
              <a:rPr lang="en-ID" dirty="0">
                <a:effectLst/>
              </a:rPr>
              <a:t> </a:t>
            </a:r>
          </a:p>
          <a:p>
            <a:endParaRPr lang="en-ID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378DBD9-60BC-4C38-9C3D-74332A453C98}"/>
              </a:ext>
            </a:extLst>
          </p:cNvPr>
          <p:cNvGrpSpPr/>
          <p:nvPr/>
        </p:nvGrpSpPr>
        <p:grpSpPr>
          <a:xfrm>
            <a:off x="3622102" y="1509802"/>
            <a:ext cx="5921407" cy="4919664"/>
            <a:chOff x="1619672" y="1124872"/>
            <a:chExt cx="7239173" cy="5496632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DD7FACF-03AF-402D-AA95-B5EE7D5FC7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41281" y="4941168"/>
              <a:ext cx="5229380" cy="107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499181F-F8AE-410F-8E21-681A77510902}"/>
                </a:ext>
              </a:extLst>
            </p:cNvPr>
            <p:cNvGrpSpPr/>
            <p:nvPr/>
          </p:nvGrpSpPr>
          <p:grpSpPr>
            <a:xfrm>
              <a:off x="1619672" y="1124872"/>
              <a:ext cx="7239173" cy="5496632"/>
              <a:chOff x="1619672" y="1124744"/>
              <a:chExt cx="7239173" cy="5496632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C2EE9B2-6B23-4FFE-84EB-050DD89E97F2}"/>
                  </a:ext>
                </a:extLst>
              </p:cNvPr>
              <p:cNvSpPr/>
              <p:nvPr/>
            </p:nvSpPr>
            <p:spPr>
              <a:xfrm>
                <a:off x="3527884" y="5352174"/>
                <a:ext cx="2088231" cy="54776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/>
                  <a:t>Laporan</a:t>
                </a:r>
                <a:r>
                  <a:rPr lang="en-US" sz="1200" dirty="0"/>
                  <a:t> / Output </a:t>
                </a:r>
                <a:r>
                  <a:rPr lang="en-US" sz="1200" dirty="0" err="1"/>
                  <a:t>Kegiatan</a:t>
                </a:r>
                <a:endParaRPr lang="en-ID" sz="1200" dirty="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AE5033B-6B30-4028-BDA9-02A873861DC9}"/>
                  </a:ext>
                </a:extLst>
              </p:cNvPr>
              <p:cNvGrpSpPr/>
              <p:nvPr/>
            </p:nvGrpSpPr>
            <p:grpSpPr>
              <a:xfrm>
                <a:off x="1619672" y="1124744"/>
                <a:ext cx="5472603" cy="3843288"/>
                <a:chOff x="1187629" y="1442703"/>
                <a:chExt cx="6480715" cy="4880437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B0330513-3322-469F-BE49-8ADCEE609B42}"/>
                    </a:ext>
                  </a:extLst>
                </p:cNvPr>
                <p:cNvSpPr/>
                <p:nvPr/>
              </p:nvSpPr>
              <p:spPr>
                <a:xfrm>
                  <a:off x="2771800" y="1442703"/>
                  <a:ext cx="2160240" cy="7200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KEGIATAN KKN</a:t>
                  </a:r>
                  <a:endParaRPr lang="en-ID" dirty="0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7D7A81B2-4A29-458D-B04D-D139407CDD2E}"/>
                    </a:ext>
                  </a:extLst>
                </p:cNvPr>
                <p:cNvSpPr/>
                <p:nvPr/>
              </p:nvSpPr>
              <p:spPr>
                <a:xfrm>
                  <a:off x="1187629" y="2641386"/>
                  <a:ext cx="1800194" cy="95877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DPL </a:t>
                  </a:r>
                </a:p>
                <a:p>
                  <a:pPr algn="ctr"/>
                  <a:r>
                    <a:rPr lang="en-US" sz="1200" dirty="0"/>
                    <a:t>(DOSEN PEMBIMBING LAPANGAN)</a:t>
                  </a:r>
                  <a:endParaRPr lang="en-ID" sz="1200" dirty="0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0A1A7668-FB5F-4989-8162-21205EF373A4}"/>
                    </a:ext>
                  </a:extLst>
                </p:cNvPr>
                <p:cNvSpPr/>
                <p:nvPr/>
              </p:nvSpPr>
              <p:spPr>
                <a:xfrm>
                  <a:off x="5148064" y="2606401"/>
                  <a:ext cx="2520280" cy="104384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MAHASISWA (PESERTA)</a:t>
                  </a:r>
                </a:p>
              </p:txBody>
            </p: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65831E3A-DEF0-4DED-A5C2-13E5E7D34517}"/>
                    </a:ext>
                  </a:extLst>
                </p:cNvPr>
                <p:cNvCxnSpPr>
                  <a:cxnSpLocks/>
                  <a:endCxn id="44" idx="2"/>
                </p:cNvCxnSpPr>
                <p:nvPr/>
              </p:nvCxnSpPr>
              <p:spPr>
                <a:xfrm flipV="1">
                  <a:off x="3851920" y="2162784"/>
                  <a:ext cx="0" cy="95799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72DBEA20-BBE9-45CE-B1B1-AC1D5C86D613}"/>
                    </a:ext>
                  </a:extLst>
                </p:cNvPr>
                <p:cNvCxnSpPr>
                  <a:cxnSpLocks/>
                  <a:stCxn id="45" idx="3"/>
                  <a:endCxn id="46" idx="1"/>
                </p:cNvCxnSpPr>
                <p:nvPr/>
              </p:nvCxnSpPr>
              <p:spPr>
                <a:xfrm>
                  <a:off x="2987823" y="3120774"/>
                  <a:ext cx="2160241" cy="7549"/>
                </a:xfrm>
                <a:prstGeom prst="line">
                  <a:avLst/>
                </a:prstGeom>
                <a:ln w="762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5ED1BF15-9AD3-47EC-91D5-72E125F67E23}"/>
                    </a:ext>
                  </a:extLst>
                </p:cNvPr>
                <p:cNvSpPr/>
                <p:nvPr/>
              </p:nvSpPr>
              <p:spPr>
                <a:xfrm>
                  <a:off x="1763687" y="3973811"/>
                  <a:ext cx="2160234" cy="95877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Isi </a:t>
                  </a:r>
                  <a:r>
                    <a:rPr lang="en-US" sz="1200" dirty="0" err="1"/>
                    <a:t>Identitas</a:t>
                  </a:r>
                  <a:r>
                    <a:rPr lang="en-US" sz="1200" dirty="0"/>
                    <a:t> </a:t>
                  </a:r>
                  <a:r>
                    <a:rPr lang="en-US" sz="1200" dirty="0" err="1"/>
                    <a:t>Objek</a:t>
                  </a:r>
                  <a:r>
                    <a:rPr lang="en-US" sz="1200" dirty="0"/>
                    <a:t> Lokasi </a:t>
                  </a:r>
                  <a:r>
                    <a:rPr lang="en-US" sz="1200" dirty="0" err="1"/>
                    <a:t>Kegiatan</a:t>
                  </a:r>
                  <a:endParaRPr lang="en-ID" sz="1200" dirty="0"/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DBD4CAB0-4F31-44C1-A780-1C533D25EA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31640" y="3645024"/>
                  <a:ext cx="0" cy="267811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BA27070E-0945-41FC-A994-D99217E153E8}"/>
                    </a:ext>
                  </a:extLst>
                </p:cNvPr>
                <p:cNvCxnSpPr>
                  <a:cxnSpLocks/>
                  <a:endCxn id="49" idx="1"/>
                </p:cNvCxnSpPr>
                <p:nvPr/>
              </p:nvCxnSpPr>
              <p:spPr>
                <a:xfrm flipV="1">
                  <a:off x="1331640" y="4453198"/>
                  <a:ext cx="432047" cy="495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ECD80608-47F1-4D06-BD52-09A02976421C}"/>
                    </a:ext>
                  </a:extLst>
                </p:cNvPr>
                <p:cNvSpPr/>
                <p:nvPr/>
              </p:nvSpPr>
              <p:spPr>
                <a:xfrm>
                  <a:off x="1763687" y="5034292"/>
                  <a:ext cx="2277730" cy="100780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 err="1"/>
                    <a:t>Analisis</a:t>
                  </a:r>
                  <a:r>
                    <a:rPr lang="en-US" sz="1100" dirty="0"/>
                    <a:t> </a:t>
                  </a:r>
                  <a:r>
                    <a:rPr lang="en-US" sz="1100" dirty="0" err="1"/>
                    <a:t>Permasalahan</a:t>
                  </a:r>
                  <a:r>
                    <a:rPr lang="en-US" sz="1100" dirty="0"/>
                    <a:t> Di </a:t>
                  </a:r>
                  <a:r>
                    <a:rPr lang="en-US" sz="1100" dirty="0" err="1"/>
                    <a:t>Lapangan</a:t>
                  </a:r>
                  <a:endParaRPr lang="en-ID" sz="1100" dirty="0"/>
                </a:p>
              </p:txBody>
            </p: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D21D2A64-C3D6-4D52-80A7-1C69696BF8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31640" y="5364634"/>
                  <a:ext cx="43204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C4869422-A5C4-4C0B-8DFD-69B598FFC0C5}"/>
                    </a:ext>
                  </a:extLst>
                </p:cNvPr>
                <p:cNvSpPr/>
                <p:nvPr/>
              </p:nvSpPr>
              <p:spPr>
                <a:xfrm>
                  <a:off x="5652120" y="3911585"/>
                  <a:ext cx="1584164" cy="6396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err="1"/>
                    <a:t>Pelaksana</a:t>
                  </a:r>
                  <a:r>
                    <a:rPr lang="en-US" sz="1200" dirty="0"/>
                    <a:t> </a:t>
                  </a:r>
                  <a:r>
                    <a:rPr lang="en-US" sz="1200" dirty="0" err="1"/>
                    <a:t>Lapangan</a:t>
                  </a:r>
                  <a:endParaRPr lang="en-ID" sz="1200" dirty="0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C2E5D609-29D0-4164-A2AD-DA8E961C638E}"/>
                    </a:ext>
                  </a:extLst>
                </p:cNvPr>
                <p:cNvSpPr/>
                <p:nvPr/>
              </p:nvSpPr>
              <p:spPr>
                <a:xfrm>
                  <a:off x="5652120" y="4985186"/>
                  <a:ext cx="1584164" cy="93808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err="1"/>
                    <a:t>Terjun</a:t>
                  </a:r>
                  <a:r>
                    <a:rPr lang="en-US" sz="1200" dirty="0"/>
                    <a:t> </a:t>
                  </a:r>
                  <a:r>
                    <a:rPr lang="en-US" sz="1200" dirty="0" err="1"/>
                    <a:t>Kedalam</a:t>
                  </a:r>
                  <a:r>
                    <a:rPr lang="en-US" sz="1200" dirty="0"/>
                    <a:t> Masyarakat</a:t>
                  </a:r>
                  <a:endParaRPr lang="en-ID" sz="1200" dirty="0"/>
                </a:p>
              </p:txBody>
            </p: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3A0DC2F1-CAC1-4895-89EE-3D41A8F4D0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24328" y="3645023"/>
                  <a:ext cx="0" cy="21516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FE1CA02C-C716-4A54-A381-869E1EBDD6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36284" y="4226307"/>
                  <a:ext cx="28804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1B2AFAAD-6266-4578-9A0B-7E6542E626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36284" y="5364634"/>
                  <a:ext cx="28804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06C1826C-3F9C-4C2B-9882-FE1D015D5B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24329" y="5364635"/>
                  <a:ext cx="0" cy="938081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BC185FE-2D95-45CB-B8CB-770FE81132E9}"/>
                  </a:ext>
                </a:extLst>
              </p:cNvPr>
              <p:cNvCxnSpPr>
                <a:endCxn id="36" idx="0"/>
              </p:cNvCxnSpPr>
              <p:nvPr/>
            </p:nvCxnSpPr>
            <p:spPr>
              <a:xfrm>
                <a:off x="4572000" y="4946558"/>
                <a:ext cx="0" cy="4056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Left Brace 38">
                <a:extLst>
                  <a:ext uri="{FF2B5EF4-FFF2-40B4-BE49-F238E27FC236}">
                    <a16:creationId xmlns:a16="http://schemas.microsoft.com/office/drawing/2014/main" id="{62970C4B-A3A8-4FF0-8528-85615E889822}"/>
                  </a:ext>
                </a:extLst>
              </p:cNvPr>
              <p:cNvSpPr/>
              <p:nvPr/>
            </p:nvSpPr>
            <p:spPr>
              <a:xfrm>
                <a:off x="5745993" y="5146402"/>
                <a:ext cx="526444" cy="1317719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4D57D99-0706-4785-8F56-993968A7E493}"/>
                  </a:ext>
                </a:extLst>
              </p:cNvPr>
              <p:cNvSpPr txBox="1"/>
              <p:nvPr/>
            </p:nvSpPr>
            <p:spPr>
              <a:xfrm>
                <a:off x="6272437" y="5193952"/>
                <a:ext cx="1717125" cy="343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D" sz="1400" dirty="0" err="1"/>
                  <a:t>Jurnal</a:t>
                </a:r>
                <a:r>
                  <a:rPr lang="en-ID" sz="1400" dirty="0"/>
                  <a:t> / </a:t>
                </a:r>
                <a:r>
                  <a:rPr lang="en-ID" sz="1400" dirty="0" err="1"/>
                  <a:t>Artikel</a:t>
                </a:r>
                <a:endParaRPr lang="en-ID" sz="1400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642A1A-BEBC-4CDF-A6F0-80F1B8B210A3}"/>
                  </a:ext>
                </a:extLst>
              </p:cNvPr>
              <p:cNvSpPr txBox="1"/>
              <p:nvPr/>
            </p:nvSpPr>
            <p:spPr>
              <a:xfrm>
                <a:off x="6272437" y="5581740"/>
                <a:ext cx="2586408" cy="343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D" sz="1400" dirty="0" err="1"/>
                  <a:t>Publikasi</a:t>
                </a:r>
                <a:r>
                  <a:rPr lang="en-ID" sz="1400" dirty="0"/>
                  <a:t> Media Masa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CCEDCA4-7220-49B4-BAD7-4427D39AFD39}"/>
                  </a:ext>
                </a:extLst>
              </p:cNvPr>
              <p:cNvSpPr txBox="1"/>
              <p:nvPr/>
            </p:nvSpPr>
            <p:spPr>
              <a:xfrm>
                <a:off x="6314466" y="5933336"/>
                <a:ext cx="1730842" cy="343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D" sz="1400" dirty="0"/>
                  <a:t>Video </a:t>
                </a:r>
                <a:r>
                  <a:rPr lang="en-ID" sz="1400" dirty="0" err="1"/>
                  <a:t>Youtube</a:t>
                </a:r>
                <a:endParaRPr lang="en-ID" sz="14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DAFD6F3-A5AC-4431-BD90-D7988B05293E}"/>
                  </a:ext>
                </a:extLst>
              </p:cNvPr>
              <p:cNvSpPr txBox="1"/>
              <p:nvPr/>
            </p:nvSpPr>
            <p:spPr>
              <a:xfrm>
                <a:off x="6314466" y="6277504"/>
                <a:ext cx="2040481" cy="343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D" sz="1400" dirty="0" err="1"/>
                  <a:t>Laporan</a:t>
                </a:r>
                <a:r>
                  <a:rPr lang="en-ID" sz="1400" dirty="0"/>
                  <a:t> </a:t>
                </a:r>
                <a:r>
                  <a:rPr lang="en-ID" sz="1400" dirty="0" err="1"/>
                  <a:t>Kegiatan</a:t>
                </a:r>
                <a:endParaRPr lang="en-ID" sz="1400" dirty="0"/>
              </a:p>
            </p:txBody>
          </p:sp>
        </p:grpSp>
      </p:grpSp>
      <p:pic>
        <p:nvPicPr>
          <p:cNvPr id="2050" name="Picture 2" descr="sinta-01 – STIKOM PROFESI INDONESIA">
            <a:extLst>
              <a:ext uri="{FF2B5EF4-FFF2-40B4-BE49-F238E27FC236}">
                <a16:creationId xmlns:a16="http://schemas.microsoft.com/office/drawing/2014/main" id="{A6E34DEC-7961-4630-954F-E13FFEAF3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442" y="2555236"/>
            <a:ext cx="2279486" cy="12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to Create and Use YouTube Ads to Grow Your Business">
            <a:extLst>
              <a:ext uri="{FF2B5EF4-FFF2-40B4-BE49-F238E27FC236}">
                <a16:creationId xmlns:a16="http://schemas.microsoft.com/office/drawing/2014/main" id="{95C8DA6F-3087-464E-8A87-D34D503B9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509" y="3950382"/>
            <a:ext cx="2365818" cy="97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865F1D8-B1AF-49A2-AA29-8943B9931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4952" y="5151875"/>
            <a:ext cx="2282931" cy="102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3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764B7-B423-43F0-849E-A43535460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CARA PENDAFTARAN DOSEN DPL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E597E9-B7E2-4E3A-AFB5-4707B82A2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360534"/>
            <a:ext cx="11287125" cy="538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63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DA094-FCA9-4A43-9298-C04814FEC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5" y="259994"/>
            <a:ext cx="8229600" cy="563910"/>
          </a:xfrm>
        </p:spPr>
        <p:txBody>
          <a:bodyPr>
            <a:normAutofit fontScale="90000"/>
          </a:bodyPr>
          <a:lstStyle/>
          <a:p>
            <a:r>
              <a:rPr lang="en-US" sz="3600" dirty="0" err="1"/>
              <a:t>Pendaftaran</a:t>
            </a:r>
            <a:r>
              <a:rPr lang="en-US" sz="3600" dirty="0"/>
              <a:t> DOSEN DPL KKN 2022</a:t>
            </a:r>
            <a:endParaRPr lang="en-ID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59113-5485-414E-96E7-70CB4631A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097" y="1968331"/>
            <a:ext cx="7216072" cy="45656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D" b="1" dirty="0"/>
              <a:t>Langkah – Langkah </a:t>
            </a:r>
            <a:r>
              <a:rPr lang="en-ID" b="1" dirty="0" err="1"/>
              <a:t>Mendaftar</a:t>
            </a:r>
            <a:r>
              <a:rPr lang="en-ID" b="1" dirty="0"/>
              <a:t> DPL:</a:t>
            </a:r>
          </a:p>
          <a:p>
            <a:r>
              <a:rPr lang="en-ID" dirty="0"/>
              <a:t>1. Masuk Ke </a:t>
            </a:r>
            <a:r>
              <a:rPr lang="en-ID" dirty="0" err="1"/>
              <a:t>Halamana</a:t>
            </a:r>
            <a:r>
              <a:rPr lang="en-ID" dirty="0"/>
              <a:t> </a:t>
            </a:r>
            <a:r>
              <a:rPr lang="en-ID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http://kkn2022.ubhara.ac.id</a:t>
            </a:r>
            <a:endParaRPr lang="en-ID" dirty="0"/>
          </a:p>
          <a:p>
            <a:r>
              <a:rPr lang="en-ID" dirty="0"/>
              <a:t>2. </a:t>
            </a:r>
            <a:r>
              <a:rPr lang="en-ID" dirty="0" err="1"/>
              <a:t>Klik</a:t>
            </a:r>
            <a:r>
              <a:rPr lang="en-ID" dirty="0"/>
              <a:t> Menu ‘Daftar </a:t>
            </a:r>
            <a:r>
              <a:rPr lang="en-ID" dirty="0" err="1"/>
              <a:t>Sebagai</a:t>
            </a:r>
            <a:r>
              <a:rPr lang="en-ID" dirty="0"/>
              <a:t> DPL’</a:t>
            </a:r>
          </a:p>
          <a:p>
            <a:r>
              <a:rPr lang="en-ID" dirty="0"/>
              <a:t>3. </a:t>
            </a:r>
            <a:r>
              <a:rPr lang="en-ID" dirty="0" err="1"/>
              <a:t>Isikan</a:t>
            </a:r>
            <a:r>
              <a:rPr lang="en-ID" dirty="0"/>
              <a:t> Data </a:t>
            </a:r>
            <a:r>
              <a:rPr lang="en-ID" dirty="0" err="1"/>
              <a:t>Registrasi</a:t>
            </a:r>
            <a:r>
              <a:rPr lang="en-ID" dirty="0"/>
              <a:t>, </a:t>
            </a:r>
            <a:r>
              <a:rPr lang="en-ID" dirty="0" err="1"/>
              <a:t>Tema</a:t>
            </a:r>
            <a:r>
              <a:rPr lang="en-ID" dirty="0"/>
              <a:t>, Lokasi </a:t>
            </a:r>
            <a:r>
              <a:rPr lang="en-ID" dirty="0" err="1"/>
              <a:t>dsb</a:t>
            </a:r>
            <a:r>
              <a:rPr lang="en-ID"/>
              <a:t>.</a:t>
            </a:r>
            <a:endParaRPr lang="en-ID" dirty="0"/>
          </a:p>
          <a:p>
            <a:r>
              <a:rPr lang="en-ID" dirty="0"/>
              <a:t>4. Setelah </a:t>
            </a:r>
            <a:r>
              <a:rPr lang="en-ID" dirty="0" err="1"/>
              <a:t>Mengisi</a:t>
            </a:r>
            <a:r>
              <a:rPr lang="en-ID" dirty="0"/>
              <a:t> Data </a:t>
            </a:r>
            <a:r>
              <a:rPr lang="en-ID" dirty="0" err="1"/>
              <a:t>Lengkap</a:t>
            </a:r>
            <a:r>
              <a:rPr lang="en-ID" dirty="0"/>
              <a:t>,</a:t>
            </a:r>
          </a:p>
          <a:p>
            <a:pPr marL="0" indent="0">
              <a:buNone/>
            </a:pPr>
            <a:r>
              <a:rPr lang="en-ID" dirty="0"/>
              <a:t>       </a:t>
            </a:r>
            <a:r>
              <a:rPr lang="en-ID" dirty="0" err="1"/>
              <a:t>Secara</a:t>
            </a:r>
            <a:r>
              <a:rPr lang="en-ID" dirty="0"/>
              <a:t> Default Username  </a:t>
            </a:r>
          </a:p>
          <a:p>
            <a:pPr marL="0" indent="0">
              <a:buNone/>
            </a:pPr>
            <a:r>
              <a:rPr lang="en-ID" dirty="0"/>
              <a:t>       Dan </a:t>
            </a:r>
            <a:r>
              <a:rPr lang="en-ID" dirty="0" err="1"/>
              <a:t>Passowrd</a:t>
            </a:r>
            <a:r>
              <a:rPr lang="en-ID" dirty="0"/>
              <a:t> Sama (NIDN),</a:t>
            </a:r>
          </a:p>
          <a:p>
            <a:pPr marL="0" indent="0">
              <a:buNone/>
            </a:pPr>
            <a:r>
              <a:rPr lang="en-ID" dirty="0"/>
              <a:t>       </a:t>
            </a:r>
            <a:r>
              <a:rPr lang="en-ID" dirty="0" err="1"/>
              <a:t>Silahkan</a:t>
            </a:r>
            <a:r>
              <a:rPr lang="en-ID" dirty="0"/>
              <a:t> </a:t>
            </a:r>
            <a:r>
              <a:rPr lang="en-ID" dirty="0" err="1"/>
              <a:t>Diganti</a:t>
            </a:r>
            <a:r>
              <a:rPr lang="en-ID" dirty="0"/>
              <a:t> – Setelah Login</a:t>
            </a:r>
          </a:p>
          <a:p>
            <a:endParaRPr lang="en-ID" dirty="0"/>
          </a:p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04700B-D45C-46D5-B9A8-AA4702E10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427" y="2149843"/>
            <a:ext cx="1656184" cy="8191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55D73B-6F93-48F9-B139-543086B6F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4645" y="0"/>
            <a:ext cx="3140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40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C53CAB-5371-43A3-8346-B53EF219A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3775" y="1633061"/>
            <a:ext cx="10798760" cy="529152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5F23DAF-6443-4C07-BFFA-41AA1AFE9AB2}"/>
              </a:ext>
            </a:extLst>
          </p:cNvPr>
          <p:cNvSpPr txBox="1">
            <a:spLocks/>
          </p:cNvSpPr>
          <p:nvPr/>
        </p:nvSpPr>
        <p:spPr>
          <a:xfrm>
            <a:off x="1981200" y="500232"/>
            <a:ext cx="8229600" cy="563910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</a:pPr>
            <a:r>
              <a:rPr lang="en-US" sz="3600" dirty="0" err="1"/>
              <a:t>Pendaftaran</a:t>
            </a:r>
            <a:r>
              <a:rPr lang="en-US" sz="3600" dirty="0"/>
              <a:t> DOSEN DPL KKN 2021</a:t>
            </a:r>
            <a:endParaRPr lang="en-ID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59E805-9E6A-4B04-A76D-6C29262986D9}"/>
              </a:ext>
            </a:extLst>
          </p:cNvPr>
          <p:cNvSpPr txBox="1"/>
          <p:nvPr/>
        </p:nvSpPr>
        <p:spPr>
          <a:xfrm>
            <a:off x="796420" y="1263729"/>
            <a:ext cx="236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/>
              <a:t>Login </a:t>
            </a:r>
            <a:r>
              <a:rPr lang="en-ID" dirty="0" err="1"/>
              <a:t>Ke</a:t>
            </a:r>
            <a:r>
              <a:rPr lang="en-ID" dirty="0"/>
              <a:t> Menu DPL </a:t>
            </a:r>
          </a:p>
        </p:txBody>
      </p:sp>
    </p:spTree>
    <p:extLst>
      <p:ext uri="{BB962C8B-B14F-4D97-AF65-F5344CB8AC3E}">
        <p14:creationId xmlns:p14="http://schemas.microsoft.com/office/powerpoint/2010/main" val="605891059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RegularSeedRightStep">
      <a:dk1>
        <a:srgbClr val="000000"/>
      </a:dk1>
      <a:lt1>
        <a:srgbClr val="FFFFFF"/>
      </a:lt1>
      <a:dk2>
        <a:srgbClr val="412724"/>
      </a:dk2>
      <a:lt2>
        <a:srgbClr val="E2E8E4"/>
      </a:lt2>
      <a:accent1>
        <a:srgbClr val="D739AE"/>
      </a:accent1>
      <a:accent2>
        <a:srgbClr val="C5275A"/>
      </a:accent2>
      <a:accent3>
        <a:srgbClr val="D74839"/>
      </a:accent3>
      <a:accent4>
        <a:srgbClr val="C57827"/>
      </a:accent4>
      <a:accent5>
        <a:srgbClr val="B0A72F"/>
      </a:accent5>
      <a:accent6>
        <a:srgbClr val="81B223"/>
      </a:accent6>
      <a:hlink>
        <a:srgbClr val="31944B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395</Words>
  <Application>Microsoft Office PowerPoint</Application>
  <PresentationFormat>Widescreen</PresentationFormat>
  <Paragraphs>89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Neue Haas Grotesk Text Pro</vt:lpstr>
      <vt:lpstr>SansSerif</vt:lpstr>
      <vt:lpstr>Segoe UI Historic</vt:lpstr>
      <vt:lpstr>AccentBoxVTI</vt:lpstr>
      <vt:lpstr>SOSIALISASI KKN TAHUN 2022 TAHAP II Oleh : R Dimas Adityo</vt:lpstr>
      <vt:lpstr>Overview Statistik Data Kegiatan</vt:lpstr>
      <vt:lpstr>Overview Statistik Data Kegiatan</vt:lpstr>
      <vt:lpstr>Perbandingan Dengan  Kegiatan 2021 Gel II</vt:lpstr>
      <vt:lpstr>PowerPoint Presentation</vt:lpstr>
      <vt:lpstr>Cont…</vt:lpstr>
      <vt:lpstr>CARA PENDAFTARAN DOSEN DPL </vt:lpstr>
      <vt:lpstr>Pendaftaran DOSEN DPL KKN 2022</vt:lpstr>
      <vt:lpstr>PowerPoint Presentation</vt:lpstr>
      <vt:lpstr>Pendaftaran DOSEN DPL KKN 2022</vt:lpstr>
      <vt:lpstr>                                                                                                                                         </vt:lpstr>
      <vt:lpstr>PENILAIAN KEPADA MAHASISWA</vt:lpstr>
      <vt:lpstr>Pendaftaran DOSEN DPL KKN 2022</vt:lpstr>
      <vt:lpstr>Pendaftaran DOSEN DPL KKN 2022</vt:lpstr>
      <vt:lpstr>Pendaftaran DOSEN DPL KKN 2022</vt:lpstr>
      <vt:lpstr>SERTIFIKAT KEGIATAN KKN </vt:lpstr>
      <vt:lpstr>Lain – Lain …</vt:lpstr>
      <vt:lpstr>Lain – Lain … (Menu Penyuluh)</vt:lpstr>
      <vt:lpstr>SELESAI – 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SOSIALISASI KKN TAHUN 2021 TAHAP II</dc:title>
  <dc:creator>Dimas Adityo</dc:creator>
  <cp:lastModifiedBy>Dimas Adityo</cp:lastModifiedBy>
  <cp:revision>15</cp:revision>
  <dcterms:created xsi:type="dcterms:W3CDTF">2021-03-16T00:07:24Z</dcterms:created>
  <dcterms:modified xsi:type="dcterms:W3CDTF">2022-04-06T04:03:18Z</dcterms:modified>
</cp:coreProperties>
</file>