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49FC76-690F-4757-A95C-F2F307A451F7}" v="7" dt="2021-11-13T00:22:44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as Adityo" userId="e9475747de80befc" providerId="LiveId" clId="{CA49FC76-690F-4757-A95C-F2F307A451F7}"/>
    <pc:docChg chg="custSel addSld delSld modSld">
      <pc:chgData name="Dimas Adityo" userId="e9475747de80befc" providerId="LiveId" clId="{CA49FC76-690F-4757-A95C-F2F307A451F7}" dt="2021-11-13T00:24:18.283" v="664" actId="1076"/>
      <pc:docMkLst>
        <pc:docMk/>
      </pc:docMkLst>
      <pc:sldChg chg="modSp mod">
        <pc:chgData name="Dimas Adityo" userId="e9475747de80befc" providerId="LiveId" clId="{CA49FC76-690F-4757-A95C-F2F307A451F7}" dt="2021-11-12T23:44:39.564" v="112" actId="20577"/>
        <pc:sldMkLst>
          <pc:docMk/>
          <pc:sldMk cId="1381201269" sldId="261"/>
        </pc:sldMkLst>
        <pc:spChg chg="mod">
          <ac:chgData name="Dimas Adityo" userId="e9475747de80befc" providerId="LiveId" clId="{CA49FC76-690F-4757-A95C-F2F307A451F7}" dt="2021-11-12T23:44:39.564" v="112" actId="20577"/>
          <ac:spMkLst>
            <pc:docMk/>
            <pc:sldMk cId="1381201269" sldId="261"/>
            <ac:spMk id="7" creationId="{32F70078-4CBD-4371-9139-75CABF28A7F9}"/>
          </ac:spMkLst>
        </pc:spChg>
      </pc:sldChg>
      <pc:sldChg chg="addSp modSp new mod">
        <pc:chgData name="Dimas Adityo" userId="e9475747de80befc" providerId="LiveId" clId="{CA49FC76-690F-4757-A95C-F2F307A451F7}" dt="2021-11-13T00:10:23.929" v="584" actId="20577"/>
        <pc:sldMkLst>
          <pc:docMk/>
          <pc:sldMk cId="1249584882" sldId="262"/>
        </pc:sldMkLst>
        <pc:spChg chg="mod">
          <ac:chgData name="Dimas Adityo" userId="e9475747de80befc" providerId="LiveId" clId="{CA49FC76-690F-4757-A95C-F2F307A451F7}" dt="2021-11-12T23:45:23.520" v="174" actId="1076"/>
          <ac:spMkLst>
            <pc:docMk/>
            <pc:sldMk cId="1249584882" sldId="262"/>
            <ac:spMk id="2" creationId="{ABB91DB0-A404-4674-B809-C86CDF49A84C}"/>
          </ac:spMkLst>
        </pc:spChg>
        <pc:spChg chg="mod">
          <ac:chgData name="Dimas Adityo" userId="e9475747de80befc" providerId="LiveId" clId="{CA49FC76-690F-4757-A95C-F2F307A451F7}" dt="2021-11-13T00:10:23.929" v="584" actId="20577"/>
          <ac:spMkLst>
            <pc:docMk/>
            <pc:sldMk cId="1249584882" sldId="262"/>
            <ac:spMk id="3" creationId="{625951D9-2096-4A38-830D-57809EEF0E60}"/>
          </ac:spMkLst>
        </pc:spChg>
        <pc:spChg chg="add mod">
          <ac:chgData name="Dimas Adityo" userId="e9475747de80befc" providerId="LiveId" clId="{CA49FC76-690F-4757-A95C-F2F307A451F7}" dt="2021-11-12T23:46:15.923" v="269" actId="1076"/>
          <ac:spMkLst>
            <pc:docMk/>
            <pc:sldMk cId="1249584882" sldId="262"/>
            <ac:spMk id="4" creationId="{6B912481-5C17-4CC4-AD9F-94DF801784CF}"/>
          </ac:spMkLst>
        </pc:spChg>
        <pc:picChg chg="add mod">
          <ac:chgData name="Dimas Adityo" userId="e9475747de80befc" providerId="LiveId" clId="{CA49FC76-690F-4757-A95C-F2F307A451F7}" dt="2021-11-12T23:51:12.179" v="468" actId="1076"/>
          <ac:picMkLst>
            <pc:docMk/>
            <pc:sldMk cId="1249584882" sldId="262"/>
            <ac:picMk id="6" creationId="{272627D7-BAA4-49CA-BBF3-77AC81F0B00D}"/>
          </ac:picMkLst>
        </pc:picChg>
        <pc:picChg chg="add mod">
          <ac:chgData name="Dimas Adityo" userId="e9475747de80befc" providerId="LiveId" clId="{CA49FC76-690F-4757-A95C-F2F307A451F7}" dt="2021-11-12T23:46:52.672" v="274" actId="14100"/>
          <ac:picMkLst>
            <pc:docMk/>
            <pc:sldMk cId="1249584882" sldId="262"/>
            <ac:picMk id="1026" creationId="{DD1DB165-D7BF-4CB2-81F6-D58AB74FC27D}"/>
          </ac:picMkLst>
        </pc:picChg>
      </pc:sldChg>
      <pc:sldChg chg="addSp delSp modSp new mod">
        <pc:chgData name="Dimas Adityo" userId="e9475747de80befc" providerId="LiveId" clId="{CA49FC76-690F-4757-A95C-F2F307A451F7}" dt="2021-11-13T00:24:18.283" v="664" actId="1076"/>
        <pc:sldMkLst>
          <pc:docMk/>
          <pc:sldMk cId="297211568" sldId="263"/>
        </pc:sldMkLst>
        <pc:spChg chg="mod">
          <ac:chgData name="Dimas Adityo" userId="e9475747de80befc" providerId="LiveId" clId="{CA49FC76-690F-4757-A95C-F2F307A451F7}" dt="2021-11-13T00:22:13.569" v="621" actId="14100"/>
          <ac:spMkLst>
            <pc:docMk/>
            <pc:sldMk cId="297211568" sldId="263"/>
            <ac:spMk id="2" creationId="{0E3040BF-A15D-4C7F-8DF6-063B663A9E1D}"/>
          </ac:spMkLst>
        </pc:spChg>
        <pc:spChg chg="del">
          <ac:chgData name="Dimas Adityo" userId="e9475747de80befc" providerId="LiveId" clId="{CA49FC76-690F-4757-A95C-F2F307A451F7}" dt="2021-11-13T00:22:08.508" v="619" actId="22"/>
          <ac:spMkLst>
            <pc:docMk/>
            <pc:sldMk cId="297211568" sldId="263"/>
            <ac:spMk id="3" creationId="{1144B5E6-6100-48AF-9A98-968F62793378}"/>
          </ac:spMkLst>
        </pc:spChg>
        <pc:spChg chg="add mod">
          <ac:chgData name="Dimas Adityo" userId="e9475747de80befc" providerId="LiveId" clId="{CA49FC76-690F-4757-A95C-F2F307A451F7}" dt="2021-11-13T00:24:10.774" v="660" actId="1076"/>
          <ac:spMkLst>
            <pc:docMk/>
            <pc:sldMk cId="297211568" sldId="263"/>
            <ac:spMk id="6" creationId="{769564D1-60E5-4384-B2CF-F9F67FFDC617}"/>
          </ac:spMkLst>
        </pc:spChg>
        <pc:picChg chg="add mod ord">
          <ac:chgData name="Dimas Adityo" userId="e9475747de80befc" providerId="LiveId" clId="{CA49FC76-690F-4757-A95C-F2F307A451F7}" dt="2021-11-13T00:24:07.560" v="659" actId="1076"/>
          <ac:picMkLst>
            <pc:docMk/>
            <pc:sldMk cId="297211568" sldId="263"/>
            <ac:picMk id="5" creationId="{05A20C70-3EB3-4C21-B887-DD9E7AD3572A}"/>
          </ac:picMkLst>
        </pc:picChg>
        <pc:picChg chg="add mod">
          <ac:chgData name="Dimas Adityo" userId="e9475747de80befc" providerId="LiveId" clId="{CA49FC76-690F-4757-A95C-F2F307A451F7}" dt="2021-11-13T00:24:18.283" v="664" actId="1076"/>
          <ac:picMkLst>
            <pc:docMk/>
            <pc:sldMk cId="297211568" sldId="263"/>
            <ac:picMk id="8" creationId="{917C8F15-FCE2-4D29-8037-77E1FBCE9094}"/>
          </ac:picMkLst>
        </pc:picChg>
      </pc:sldChg>
      <pc:sldChg chg="new del">
        <pc:chgData name="Dimas Adityo" userId="e9475747de80befc" providerId="LiveId" clId="{CA49FC76-690F-4757-A95C-F2F307A451F7}" dt="2021-11-13T00:22:38.574" v="625" actId="47"/>
        <pc:sldMkLst>
          <pc:docMk/>
          <pc:sldMk cId="97360925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520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804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66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159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199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45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314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2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951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6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MPbKVb8y8s?feature=oembed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price.co.id/insights/mapofecommerc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33286-0B0C-47BB-BC91-78538F49A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5313400" cy="1978346"/>
          </a:xfrm>
        </p:spPr>
        <p:txBody>
          <a:bodyPr>
            <a:normAutofit/>
          </a:bodyPr>
          <a:lstStyle/>
          <a:p>
            <a:r>
              <a:rPr lang="en-US" dirty="0"/>
              <a:t>DIGITAL MARKETING  </a:t>
            </a:r>
            <a:r>
              <a:rPr lang="en-US" dirty="0">
                <a:solidFill>
                  <a:srgbClr val="FF0000"/>
                </a:solidFill>
              </a:rPr>
              <a:t>Market Place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46E43-EE63-46FA-B66F-A404DD414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5313400" cy="2418188"/>
          </a:xfrm>
        </p:spPr>
        <p:txBody>
          <a:bodyPr>
            <a:normAutofit/>
          </a:bodyPr>
          <a:lstStyle/>
          <a:p>
            <a:r>
              <a:rPr lang="en-US" dirty="0"/>
              <a:t>OLEH : </a:t>
            </a:r>
          </a:p>
          <a:p>
            <a:r>
              <a:rPr lang="en-US" dirty="0"/>
              <a:t>R DIMAS ADITYO, ST.MT.</a:t>
            </a:r>
          </a:p>
          <a:p>
            <a:r>
              <a:rPr lang="en-US" dirty="0"/>
              <a:t>PENYULUHAN – KKN TEMATIK 2021.</a:t>
            </a:r>
          </a:p>
          <a:p>
            <a:r>
              <a:rPr lang="en-US" dirty="0"/>
              <a:t>DESA SEDURI – BALONGBENDO - SIDOARJO</a:t>
            </a:r>
            <a:endParaRPr lang="en-ID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-7670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 descr="Pastel pink monochrome minimal table and office items">
            <a:extLst>
              <a:ext uri="{FF2B5EF4-FFF2-40B4-BE49-F238E27FC236}">
                <a16:creationId xmlns:a16="http://schemas.microsoft.com/office/drawing/2014/main" id="{D9956615-6643-4D1D-947D-27B5F2EC6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9" r="29231"/>
          <a:stretch/>
        </p:blipFill>
        <p:spPr>
          <a:xfrm>
            <a:off x="6522720" y="10"/>
            <a:ext cx="56692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9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237D-A94E-4FBD-8D0D-A2C5FE20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ERA REVOLUSI INDUSTRI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82EC25-759E-4FC9-A153-F3319A259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17" y="2630113"/>
            <a:ext cx="8382798" cy="3913561"/>
          </a:xfrm>
        </p:spPr>
      </p:pic>
    </p:spTree>
    <p:extLst>
      <p:ext uri="{BB962C8B-B14F-4D97-AF65-F5344CB8AC3E}">
        <p14:creationId xmlns:p14="http://schemas.microsoft.com/office/powerpoint/2010/main" val="306647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627B-4850-4EA7-BB88-43505B62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575567"/>
          </a:xfrm>
        </p:spPr>
        <p:txBody>
          <a:bodyPr>
            <a:normAutofit fontScale="90000"/>
          </a:bodyPr>
          <a:lstStyle/>
          <a:p>
            <a:r>
              <a:rPr lang="en-US" dirty="0"/>
              <a:t>REVOLUSI INDUSTRI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DBC9F-9BA9-4C03-A69E-FB9890D0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1550895"/>
            <a:ext cx="10077557" cy="452003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REVOLUSI  1.0  (</a:t>
            </a:r>
            <a:r>
              <a:rPr lang="en-US" b="1" dirty="0" err="1"/>
              <a:t>Tahun</a:t>
            </a:r>
            <a:r>
              <a:rPr lang="en-US" b="1" dirty="0"/>
              <a:t> 1800an)</a:t>
            </a:r>
          </a:p>
          <a:p>
            <a:pPr marL="457200" indent="-457200">
              <a:buAutoNum type="arabicPeriod"/>
            </a:pPr>
            <a:r>
              <a:rPr lang="en-US" dirty="0"/>
              <a:t>BANYAK  INDUSTRI MENGGUNAKAN MESIN UAP.</a:t>
            </a:r>
          </a:p>
          <a:p>
            <a:pPr marL="457200" indent="-457200">
              <a:buAutoNum type="arabicPeriod"/>
            </a:pPr>
            <a:r>
              <a:rPr lang="en-US" dirty="0"/>
              <a:t>TENAGA KERJA MULAI TERBANTU OLEH MESIN INDUSTRI.</a:t>
            </a:r>
          </a:p>
          <a:p>
            <a:r>
              <a:rPr lang="en-US" b="1" dirty="0"/>
              <a:t>REVOLUSI 2.0 (</a:t>
            </a:r>
            <a:r>
              <a:rPr lang="en-US" b="1" dirty="0" err="1"/>
              <a:t>awal</a:t>
            </a:r>
            <a:r>
              <a:rPr lang="en-US" b="1" dirty="0"/>
              <a:t> Abad 20)</a:t>
            </a:r>
          </a:p>
          <a:p>
            <a:pPr marL="457200" indent="-457200">
              <a:buAutoNum type="arabicPeriod"/>
            </a:pPr>
            <a:r>
              <a:rPr lang="en-US" dirty="0"/>
              <a:t>PENGUNAAN LISTRIK / MESIN LISTRIK</a:t>
            </a:r>
          </a:p>
          <a:p>
            <a:r>
              <a:rPr lang="en-ID" b="1" dirty="0"/>
              <a:t>REVOLUSI 3.0 (</a:t>
            </a:r>
            <a:r>
              <a:rPr lang="en-ID" b="1" dirty="0" err="1"/>
              <a:t>Terakhir</a:t>
            </a:r>
            <a:r>
              <a:rPr lang="en-ID" b="1" dirty="0"/>
              <a:t> Abad 20) </a:t>
            </a:r>
          </a:p>
          <a:p>
            <a:pPr marL="457200" indent="-457200">
              <a:buAutoNum type="arabicPeriod"/>
            </a:pPr>
            <a:r>
              <a:rPr lang="en-ID" dirty="0"/>
              <a:t>PENGGUNAAN PERANGKAT ELEKTRONIK, PENEMUAN TRANSISTOR.</a:t>
            </a:r>
          </a:p>
          <a:p>
            <a:pPr marL="457200" indent="-457200">
              <a:buAutoNum type="arabicPeriod"/>
            </a:pPr>
            <a:r>
              <a:rPr lang="en-ID" dirty="0"/>
              <a:t>SISTEM INTEGRASI </a:t>
            </a:r>
          </a:p>
          <a:p>
            <a:r>
              <a:rPr lang="en-ID" b="1" dirty="0"/>
              <a:t>REVOLUSI 4.0 (Pada Abad 21)</a:t>
            </a:r>
          </a:p>
          <a:p>
            <a:pPr marL="457200" indent="-457200">
              <a:buAutoNum type="arabicPeriod"/>
            </a:pPr>
            <a:r>
              <a:rPr lang="en-ID" dirty="0"/>
              <a:t>PERANGKAT KERJA SUDAH SERBA INTERNET (IOT).</a:t>
            </a:r>
          </a:p>
          <a:p>
            <a:pPr marL="457200" indent="-457200">
              <a:buAutoNum type="arabicPeriod"/>
            </a:pPr>
            <a:r>
              <a:rPr lang="en-ID" dirty="0"/>
              <a:t>KECERDASAN BUATAN / Artificial Intelligence .</a:t>
            </a:r>
          </a:p>
          <a:p>
            <a:pPr marL="457200" indent="-457200">
              <a:buAutoNum type="arabicPeriod"/>
            </a:pPr>
            <a:r>
              <a:rPr lang="en-ID" dirty="0"/>
              <a:t>AUTO ROBOT / DRONE.</a:t>
            </a:r>
          </a:p>
          <a:p>
            <a:pPr marL="457200" indent="-457200">
              <a:buAutoNum type="arabicPeriod"/>
            </a:pPr>
            <a:r>
              <a:rPr lang="en-ID" dirty="0"/>
              <a:t>SMART SYSTEM.</a:t>
            </a:r>
          </a:p>
          <a:p>
            <a:pPr marL="457200" indent="-457200">
              <a:buAutoNum type="arabicPeriod"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F3181-0B41-4C3E-8A53-4896F4012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49" y="1550895"/>
            <a:ext cx="2734005" cy="1703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223D90-B738-423A-A986-35AD2AC71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3985335"/>
            <a:ext cx="3478574" cy="216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3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48EB-BBB1-448B-8C67-1A746D4A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9"/>
            <a:ext cx="10913248" cy="808650"/>
          </a:xfrm>
        </p:spPr>
        <p:txBody>
          <a:bodyPr>
            <a:normAutofit fontScale="90000"/>
          </a:bodyPr>
          <a:lstStyle/>
          <a:p>
            <a:r>
              <a:rPr lang="en-US" dirty="0"/>
              <a:t>SMART WAREHOUSE – GUDANG CERDAS MODERN</a:t>
            </a:r>
            <a:endParaRPr lang="en-ID" dirty="0"/>
          </a:p>
        </p:txBody>
      </p:sp>
      <p:pic>
        <p:nvPicPr>
          <p:cNvPr id="7" name="Online Media 6" title="Inside Amazon's Smart Warehouse">
            <a:hlinkClick r:id="" action="ppaction://media"/>
            <a:extLst>
              <a:ext uri="{FF2B5EF4-FFF2-40B4-BE49-F238E27FC236}">
                <a16:creationId xmlns:a16="http://schemas.microsoft.com/office/drawing/2014/main" id="{5E1CC010-9DC3-4122-881E-2BF731CC6AC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9125" y="2522869"/>
            <a:ext cx="6705348" cy="3788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0991A-7F76-4734-976E-D16D9F5EE781}"/>
              </a:ext>
            </a:extLst>
          </p:cNvPr>
          <p:cNvSpPr txBox="1"/>
          <p:nvPr/>
        </p:nvSpPr>
        <p:spPr>
          <a:xfrm>
            <a:off x="525717" y="362181"/>
            <a:ext cx="92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AMAZON. COM </a:t>
            </a:r>
            <a:r>
              <a:rPr lang="en-US" b="1" dirty="0"/>
              <a:t>PERUSAHAAN DIGITAL MARKETING PALING SUKSES DI DUNIA </a:t>
            </a:r>
            <a:endParaRPr lang="en-ID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8D0232-4545-4A2D-94D0-7C4BB2413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577" y="2522869"/>
            <a:ext cx="3208298" cy="21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5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4073-5D78-4D6D-983F-11930279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258151"/>
            <a:ext cx="10653271" cy="844508"/>
          </a:xfrm>
        </p:spPr>
        <p:txBody>
          <a:bodyPr>
            <a:normAutofit fontScale="90000"/>
          </a:bodyPr>
          <a:lstStyle/>
          <a:p>
            <a:r>
              <a:rPr lang="en-US" dirty="0"/>
              <a:t>PELUANG - DIGITAL MARKETING DI INDONESIA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95AC75-27C8-46C8-B8FA-741DE2421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17" y="1772456"/>
            <a:ext cx="5983942" cy="424734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B7F83A-CDEA-4BB2-9A16-9B1FEB040611}"/>
              </a:ext>
            </a:extLst>
          </p:cNvPr>
          <p:cNvSpPr txBox="1"/>
          <p:nvPr/>
        </p:nvSpPr>
        <p:spPr>
          <a:xfrm>
            <a:off x="6585272" y="2019300"/>
            <a:ext cx="56067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PELUANG DIGITAL MARKETING DI INDONESIA</a:t>
            </a:r>
          </a:p>
          <a:p>
            <a:endParaRPr lang="en-ID" dirty="0"/>
          </a:p>
          <a:p>
            <a:pPr marL="342900" indent="-342900">
              <a:buAutoNum type="arabicPeriod"/>
            </a:pPr>
            <a:r>
              <a:rPr lang="en-ID" dirty="0"/>
              <a:t>Data Per 2016 , </a:t>
            </a:r>
            <a:r>
              <a:rPr lang="en-ID" dirty="0" err="1"/>
              <a:t>Penduduk</a:t>
            </a:r>
            <a:r>
              <a:rPr lang="en-ID" dirty="0"/>
              <a:t> Indonesia </a:t>
            </a:r>
            <a:r>
              <a:rPr lang="en-ID" dirty="0" err="1"/>
              <a:t>Berjumlah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/>
              <a:t>259.1 Juta.</a:t>
            </a:r>
          </a:p>
          <a:p>
            <a:pPr marL="342900" indent="-342900">
              <a:buAutoNum type="arabicPeriod"/>
            </a:pP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Mobile 66.Juta Orang</a:t>
            </a:r>
          </a:p>
          <a:p>
            <a:pPr marL="342900" indent="-342900">
              <a:buAutoNum type="arabicPeriod"/>
            </a:pPr>
            <a:r>
              <a:rPr lang="en-US" dirty="0" err="1"/>
              <a:t>Peluang</a:t>
            </a:r>
            <a:r>
              <a:rPr lang="en-US" dirty="0"/>
              <a:t> Pasar Terbuka Lebar.</a:t>
            </a:r>
          </a:p>
        </p:txBody>
      </p:sp>
    </p:spTree>
    <p:extLst>
      <p:ext uri="{BB962C8B-B14F-4D97-AF65-F5344CB8AC3E}">
        <p14:creationId xmlns:p14="http://schemas.microsoft.com/office/powerpoint/2010/main" val="318992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2381-9FA5-4F98-AB5D-ECD7EA68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215245"/>
            <a:ext cx="11017623" cy="934154"/>
          </a:xfrm>
        </p:spPr>
        <p:txBody>
          <a:bodyPr>
            <a:normAutofit/>
          </a:bodyPr>
          <a:lstStyle/>
          <a:p>
            <a:r>
              <a:rPr lang="en-US" dirty="0"/>
              <a:t>Statistic Data E-Marketplace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32684-579F-426A-8761-F3BE3898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78" y="1957109"/>
            <a:ext cx="10077557" cy="3549045"/>
          </a:xfrm>
        </p:spPr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DA9FD9-5C57-4B62-AEC1-1651D14CDFFF}"/>
              </a:ext>
            </a:extLst>
          </p:cNvPr>
          <p:cNvSpPr txBox="1"/>
          <p:nvPr/>
        </p:nvSpPr>
        <p:spPr>
          <a:xfrm>
            <a:off x="445978" y="1466244"/>
            <a:ext cx="511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hlinkClick r:id="rId2"/>
              </a:rPr>
              <a:t>https://iprice.co.id/insights/mapofecommerce/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9BA91-F99E-4BA3-A0CB-953E81F2D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65" y="1776971"/>
            <a:ext cx="6079757" cy="5025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70078-4CBD-4371-9139-75CABF28A7F9}"/>
              </a:ext>
            </a:extLst>
          </p:cNvPr>
          <p:cNvSpPr txBox="1"/>
          <p:nvPr/>
        </p:nvSpPr>
        <p:spPr>
          <a:xfrm>
            <a:off x="6624917" y="2043953"/>
            <a:ext cx="57092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Analisa Data :</a:t>
            </a:r>
          </a:p>
          <a:p>
            <a:pPr marL="342900" indent="-342900">
              <a:buAutoNum type="arabicPeriod"/>
            </a:pPr>
            <a:r>
              <a:rPr lang="en-US" dirty="0"/>
              <a:t>Bisa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nengan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filter yang </a:t>
            </a:r>
          </a:p>
          <a:p>
            <a:r>
              <a:rPr lang="en-US" dirty="0"/>
              <a:t>       </a:t>
            </a:r>
            <a:r>
              <a:rPr lang="en-US" dirty="0" err="1"/>
              <a:t>ada</a:t>
            </a:r>
            <a:r>
              <a:rPr lang="en-US" dirty="0"/>
              <a:t> di Website </a:t>
            </a:r>
            <a:r>
              <a:rPr lang="en-US" dirty="0" err="1"/>
              <a:t>idprice</a:t>
            </a:r>
            <a:r>
              <a:rPr lang="en-US" dirty="0"/>
              <a:t>.</a:t>
            </a:r>
          </a:p>
          <a:p>
            <a:pPr marL="342900" indent="-342900">
              <a:buAutoNum type="arabicPeriod" startAt="2"/>
            </a:pP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pasar </a:t>
            </a:r>
            <a:r>
              <a:rPr lang="en-US" dirty="0" err="1"/>
              <a:t>untuk</a:t>
            </a:r>
            <a:r>
              <a:rPr lang="en-US" dirty="0"/>
              <a:t> focus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endParaRPr lang="en-US" dirty="0"/>
          </a:p>
          <a:p>
            <a:r>
              <a:rPr lang="en-US" dirty="0"/>
              <a:t>       Market place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dituju</a:t>
            </a:r>
            <a:r>
              <a:rPr lang="en-US" dirty="0"/>
              <a:t>.</a:t>
            </a:r>
          </a:p>
          <a:p>
            <a:pPr marL="342900" indent="-342900">
              <a:buAutoNum type="arabicPeriod" startAt="3"/>
            </a:pPr>
            <a:r>
              <a:rPr lang="en-US" dirty="0" err="1"/>
              <a:t>Bedakan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Market,kelebihan</a:t>
            </a:r>
            <a:r>
              <a:rPr lang="en-US" dirty="0"/>
              <a:t> dan </a:t>
            </a:r>
            <a:r>
              <a:rPr lang="en-US" dirty="0" err="1"/>
              <a:t>Kekurangan</a:t>
            </a:r>
            <a:endParaRPr lang="en-US" dirty="0"/>
          </a:p>
          <a:p>
            <a:r>
              <a:rPr lang="en-US" dirty="0"/>
              <a:t>      Serta </a:t>
            </a:r>
            <a:r>
              <a:rPr lang="en-US" dirty="0" err="1"/>
              <a:t>Karakter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120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1DB0-A404-4674-B809-C86CDF49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41" y="449980"/>
            <a:ext cx="11352518" cy="674179"/>
          </a:xfrm>
        </p:spPr>
        <p:txBody>
          <a:bodyPr/>
          <a:lstStyle/>
          <a:p>
            <a:r>
              <a:rPr lang="en-US" dirty="0"/>
              <a:t>PEMBUATAN PROFILE AKUN di MARKET PLACE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951D9-2096-4A38-830D-57809EEF0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42" y="2625397"/>
            <a:ext cx="11198518" cy="406227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DIPILIH DENGAN MENGGUNAKAN SALAH SATU MARKET PLACE DI INDONESIA, </a:t>
            </a:r>
            <a:r>
              <a:rPr lang="en-US" b="1" dirty="0">
                <a:solidFill>
                  <a:srgbClr val="FF0000"/>
                </a:solidFill>
              </a:rPr>
              <a:t>TOKOPEDIA.COM </a:t>
            </a:r>
          </a:p>
          <a:p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Tokopedia.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Merupakan</a:t>
            </a:r>
            <a:r>
              <a:rPr lang="en-US" dirty="0"/>
              <a:t> Salah Satu Marketplace </a:t>
            </a:r>
            <a:r>
              <a:rPr lang="en-US" dirty="0" err="1"/>
              <a:t>Terbesar</a:t>
            </a:r>
            <a:r>
              <a:rPr lang="en-US" dirty="0"/>
              <a:t> di Indonesia </a:t>
            </a:r>
          </a:p>
          <a:p>
            <a:pPr marL="457200" indent="-457200">
              <a:buAutoNum type="arabicPeriod"/>
            </a:pPr>
            <a:r>
              <a:rPr lang="en-US" dirty="0" err="1"/>
              <a:t>Persyaratan</a:t>
            </a:r>
            <a:r>
              <a:rPr lang="en-US" dirty="0"/>
              <a:t> yang </a:t>
            </a:r>
            <a:r>
              <a:rPr lang="en-US" dirty="0" err="1"/>
              <a:t>dipenuhi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Ribet</a:t>
            </a:r>
            <a:r>
              <a:rPr lang="en-US" dirty="0"/>
              <a:t>.</a:t>
            </a:r>
          </a:p>
          <a:p>
            <a:pPr marL="457200" indent="-457200">
              <a:buAutoNum type="arabicPeriod"/>
            </a:pPr>
            <a:r>
              <a:rPr lang="en-US" dirty="0" err="1"/>
              <a:t>Memiliki</a:t>
            </a:r>
            <a:r>
              <a:rPr lang="en-US" dirty="0"/>
              <a:t> Official Store.</a:t>
            </a:r>
          </a:p>
          <a:p>
            <a:pPr marL="457200" indent="-457200">
              <a:buAutoNum type="arabicPeriod"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Banyak.</a:t>
            </a:r>
          </a:p>
          <a:p>
            <a:pPr marL="457200" indent="-457200">
              <a:buAutoNum type="arabicPeriod"/>
            </a:pPr>
            <a:r>
              <a:rPr lang="en-US" dirty="0"/>
              <a:t>Banyak </a:t>
            </a:r>
            <a:r>
              <a:rPr lang="en-US" dirty="0" err="1"/>
              <a:t>Pilihan</a:t>
            </a:r>
            <a:r>
              <a:rPr lang="en-US" dirty="0"/>
              <a:t> Jasa </a:t>
            </a:r>
            <a:r>
              <a:rPr lang="en-US" dirty="0" err="1"/>
              <a:t>Ekpedisi</a:t>
            </a:r>
            <a:r>
              <a:rPr lang="en-US" dirty="0"/>
              <a:t>. </a:t>
            </a:r>
          </a:p>
          <a:p>
            <a:pPr marL="457200" indent="-457200">
              <a:buAutoNum type="arabicPeriod"/>
            </a:pPr>
            <a:r>
              <a:rPr lang="en-US" dirty="0"/>
              <a:t>Ada Feature Refund.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12481-5C17-4CC4-AD9F-94DF801784CF}"/>
              </a:ext>
            </a:extLst>
          </p:cNvPr>
          <p:cNvSpPr txBox="1"/>
          <p:nvPr/>
        </p:nvSpPr>
        <p:spPr>
          <a:xfrm>
            <a:off x="525717" y="1317812"/>
            <a:ext cx="227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TOKOPEDIA.COM </a:t>
            </a:r>
            <a:endParaRPr lang="en-ID" b="1" dirty="0">
              <a:solidFill>
                <a:srgbClr val="FF0000"/>
              </a:solidFill>
            </a:endParaRPr>
          </a:p>
          <a:p>
            <a:endParaRPr lang="en-ID" dirty="0"/>
          </a:p>
        </p:txBody>
      </p:sp>
      <p:pic>
        <p:nvPicPr>
          <p:cNvPr id="1026" name="Picture 2" descr="Kumpulan Berita Seputar Tokopedia">
            <a:extLst>
              <a:ext uri="{FF2B5EF4-FFF2-40B4-BE49-F238E27FC236}">
                <a16:creationId xmlns:a16="http://schemas.microsoft.com/office/drawing/2014/main" id="{DD1DB165-D7BF-4CB2-81F6-D58AB74FC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75" y="1124160"/>
            <a:ext cx="1850632" cy="138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2627D7-BAA4-49CA-BBF3-77AC81F0B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096" y="3173388"/>
            <a:ext cx="2789162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8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40BF-A15D-4C7F-8DF6-063B663A9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9"/>
            <a:ext cx="10077557" cy="728754"/>
          </a:xfrm>
        </p:spPr>
        <p:txBody>
          <a:bodyPr/>
          <a:lstStyle/>
          <a:p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 GO BIZ…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A20C70-3EB3-4C21-B887-DD9E7AD35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725" y="1846302"/>
            <a:ext cx="7076600" cy="23243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564D1-60E5-4384-B2CF-F9F67FFDC617}"/>
              </a:ext>
            </a:extLst>
          </p:cNvPr>
          <p:cNvSpPr txBox="1"/>
          <p:nvPr/>
        </p:nvSpPr>
        <p:spPr>
          <a:xfrm>
            <a:off x="1762095" y="4382084"/>
            <a:ext cx="6791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SILAHKAN MAHASISWA &gt;…..</a:t>
            </a:r>
            <a:endParaRPr lang="en-ID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C8F15-FCE2-4D29-8037-77E1FBCE9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5028415"/>
            <a:ext cx="4419874" cy="17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1568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AnalogousFromLightSeedLeftStep">
      <a:dk1>
        <a:srgbClr val="000000"/>
      </a:dk1>
      <a:lt1>
        <a:srgbClr val="FFFFFF"/>
      </a:lt1>
      <a:dk2>
        <a:srgbClr val="352D1E"/>
      </a:dk2>
      <a:lt2>
        <a:srgbClr val="E5E2E8"/>
      </a:lt2>
      <a:accent1>
        <a:srgbClr val="94A77F"/>
      </a:accent1>
      <a:accent2>
        <a:srgbClr val="A1A570"/>
      </a:accent2>
      <a:accent3>
        <a:srgbClr val="B19F7D"/>
      </a:accent3>
      <a:accent4>
        <a:srgbClr val="BA8C7F"/>
      </a:accent4>
      <a:accent5>
        <a:srgbClr val="C4929C"/>
      </a:accent5>
      <a:accent6>
        <a:srgbClr val="BA7FA3"/>
      </a:accent6>
      <a:hlink>
        <a:srgbClr val="8A69AE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284</Words>
  <Application>Microsoft Office PowerPoint</Application>
  <PresentationFormat>Widescreen</PresentationFormat>
  <Paragraphs>52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Avenir Next LT Pro Light</vt:lpstr>
      <vt:lpstr>Georgia Pro Semibold</vt:lpstr>
      <vt:lpstr>RocaVTI</vt:lpstr>
      <vt:lpstr>DIGITAL MARKETING  Market Place</vt:lpstr>
      <vt:lpstr>SEJARAH ERA REVOLUSI INDUSTRI</vt:lpstr>
      <vt:lpstr>REVOLUSI INDUSTRI </vt:lpstr>
      <vt:lpstr>SMART WAREHOUSE – GUDANG CERDAS MODERN</vt:lpstr>
      <vt:lpstr>PELUANG - DIGITAL MARKETING DI INDONESIA</vt:lpstr>
      <vt:lpstr>Statistic Data E-Marketplace</vt:lpstr>
      <vt:lpstr>PEMBUATAN PROFILE AKUN di MARKET PLACE </vt:lpstr>
      <vt:lpstr>Lanjut ke  GO BIZ…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 Market Place</dc:title>
  <dc:creator>Dimas Adityo</dc:creator>
  <cp:lastModifiedBy>Dimas Adityo</cp:lastModifiedBy>
  <cp:revision>1</cp:revision>
  <dcterms:created xsi:type="dcterms:W3CDTF">2021-11-12T21:55:03Z</dcterms:created>
  <dcterms:modified xsi:type="dcterms:W3CDTF">2021-11-13T00:24:22Z</dcterms:modified>
</cp:coreProperties>
</file>