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3" r:id="rId3"/>
    <p:sldId id="283" r:id="rId4"/>
    <p:sldId id="289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287" r:id="rId1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303"/>
            <p14:sldId id="283"/>
            <p14:sldId id="289"/>
            <p14:sldId id="308"/>
            <p14:sldId id="309"/>
            <p14:sldId id="310"/>
            <p14:sldId id="311"/>
            <p14:sldId id="312"/>
          </p14:sldIdLst>
        </p14:section>
        <p14:section name="Design, Morph, Annotate, Work Together, Tell Me" id="{B9B51309-D148-4332-87C2-07BE32FBCA3B}">
          <p14:sldIdLst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Learn More" id="{2CC34DB2-6590-42C0-AD4B-A04C6060184E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D81AC-4F2D-4FA2-86EB-D62A65832256}" v="135" dt="2022-05-19T23:27:44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214" autoAdjust="0"/>
  </p:normalViewPr>
  <p:slideViewPr>
    <p:cSldViewPr snapToGrid="0">
      <p:cViewPr varScale="1">
        <p:scale>
          <a:sx n="82" d="100"/>
          <a:sy n="82" d="100"/>
        </p:scale>
        <p:origin x="8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as Adityo" userId="e9475747de80befc" providerId="LiveId" clId="{224D81AC-4F2D-4FA2-86EB-D62A65832256}"/>
    <pc:docChg chg="undo custSel addSld delSld modSld modSection">
      <pc:chgData name="Dimas Adityo" userId="e9475747de80befc" providerId="LiveId" clId="{224D81AC-4F2D-4FA2-86EB-D62A65832256}" dt="2022-05-19T23:28:12.316" v="1555" actId="20577"/>
      <pc:docMkLst>
        <pc:docMk/>
      </pc:docMkLst>
      <pc:sldChg chg="addSp delSp modSp mod">
        <pc:chgData name="Dimas Adityo" userId="e9475747de80befc" providerId="LiveId" clId="{224D81AC-4F2D-4FA2-86EB-D62A65832256}" dt="2022-05-19T22:11:32.886" v="167" actId="1076"/>
        <pc:sldMkLst>
          <pc:docMk/>
          <pc:sldMk cId="2471807738" sldId="256"/>
        </pc:sldMkLst>
        <pc:spChg chg="mod">
          <ac:chgData name="Dimas Adityo" userId="e9475747de80befc" providerId="LiveId" clId="{224D81AC-4F2D-4FA2-86EB-D62A65832256}" dt="2022-05-19T21:57:40.066" v="70" actId="20577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Dimas Adityo" userId="e9475747de80befc" providerId="LiveId" clId="{224D81AC-4F2D-4FA2-86EB-D62A65832256}" dt="2022-05-19T21:58:54.565" v="123" actId="20577"/>
          <ac:spMkLst>
            <pc:docMk/>
            <pc:sldMk cId="2471807738" sldId="256"/>
            <ac:spMk id="3" creationId="{00000000-0000-0000-0000-000000000000}"/>
          </ac:spMkLst>
        </pc:spChg>
        <pc:spChg chg="add mod">
          <ac:chgData name="Dimas Adityo" userId="e9475747de80befc" providerId="LiveId" clId="{224D81AC-4F2D-4FA2-86EB-D62A65832256}" dt="2022-05-19T21:59:54.862" v="158" actId="1076"/>
          <ac:spMkLst>
            <pc:docMk/>
            <pc:sldMk cId="2471807738" sldId="256"/>
            <ac:spMk id="4" creationId="{539383A2-7E73-01DF-86A8-ADD6701CB6F7}"/>
          </ac:spMkLst>
        </pc:spChg>
        <pc:picChg chg="del">
          <ac:chgData name="Dimas Adityo" userId="e9475747de80befc" providerId="LiveId" clId="{224D81AC-4F2D-4FA2-86EB-D62A65832256}" dt="2022-05-19T21:59:03.045" v="124" actId="478"/>
          <ac:picMkLst>
            <pc:docMk/>
            <pc:sldMk cId="2471807738" sldId="256"/>
            <ac:picMk id="6" creationId="{73A1C0A4-13B5-452D-8778-E83E1902E683}"/>
          </ac:picMkLst>
        </pc:picChg>
        <pc:picChg chg="del mod">
          <ac:chgData name="Dimas Adityo" userId="e9475747de80befc" providerId="LiveId" clId="{224D81AC-4F2D-4FA2-86EB-D62A65832256}" dt="2022-05-19T21:58:07.072" v="73" actId="478"/>
          <ac:picMkLst>
            <pc:docMk/>
            <pc:sldMk cId="2471807738" sldId="256"/>
            <ac:picMk id="10" creationId="{471600E3-9146-4D10-9751-5DADD625B5C8}"/>
          </ac:picMkLst>
        </pc:picChg>
        <pc:picChg chg="add del mod">
          <ac:chgData name="Dimas Adityo" userId="e9475747de80befc" providerId="LiveId" clId="{224D81AC-4F2D-4FA2-86EB-D62A65832256}" dt="2022-05-19T22:11:15.064" v="162" actId="478"/>
          <ac:picMkLst>
            <pc:docMk/>
            <pc:sldMk cId="2471807738" sldId="256"/>
            <ac:picMk id="14" creationId="{307D3D06-FF1E-4431-BE79-FCB7263FCF50}"/>
          </ac:picMkLst>
        </pc:picChg>
        <pc:picChg chg="add mod">
          <ac:chgData name="Dimas Adityo" userId="e9475747de80befc" providerId="LiveId" clId="{224D81AC-4F2D-4FA2-86EB-D62A65832256}" dt="2022-05-19T22:11:32.886" v="167" actId="1076"/>
          <ac:picMkLst>
            <pc:docMk/>
            <pc:sldMk cId="2471807738" sldId="256"/>
            <ac:picMk id="1026" creationId="{09094D0C-F17B-FAC9-892A-D8E22BF25245}"/>
          </ac:picMkLst>
        </pc:picChg>
        <pc:picChg chg="add del mod">
          <ac:chgData name="Dimas Adityo" userId="e9475747de80befc" providerId="LiveId" clId="{224D81AC-4F2D-4FA2-86EB-D62A65832256}" dt="2022-05-19T22:11:21.449" v="164" actId="14100"/>
          <ac:picMkLst>
            <pc:docMk/>
            <pc:sldMk cId="2471807738" sldId="256"/>
            <ac:picMk id="1028" creationId="{2E664772-314E-859C-E6A0-1EE1AA24731B}"/>
          </ac:picMkLst>
        </pc:picChg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3457616166" sldId="271"/>
        </pc:sldMkLst>
      </pc:sldChg>
      <pc:sldChg chg="addSp delSp modSp mod">
        <pc:chgData name="Dimas Adityo" userId="e9475747de80befc" providerId="LiveId" clId="{224D81AC-4F2D-4FA2-86EB-D62A65832256}" dt="2022-05-19T22:33:05.621" v="628" actId="1076"/>
        <pc:sldMkLst>
          <pc:docMk/>
          <pc:sldMk cId="1973803061" sldId="283"/>
        </pc:sldMkLst>
        <pc:spChg chg="mod">
          <ac:chgData name="Dimas Adityo" userId="e9475747de80befc" providerId="LiveId" clId="{224D81AC-4F2D-4FA2-86EB-D62A65832256}" dt="2022-05-19T22:21:35.453" v="419" actId="20577"/>
          <ac:spMkLst>
            <pc:docMk/>
            <pc:sldMk cId="1973803061" sldId="283"/>
            <ac:spMk id="2" creationId="{A9156A5E-0382-458C-B0EA-FA471FAB785F}"/>
          </ac:spMkLst>
        </pc:spChg>
        <pc:spChg chg="add mod">
          <ac:chgData name="Dimas Adityo" userId="e9475747de80befc" providerId="LiveId" clId="{224D81AC-4F2D-4FA2-86EB-D62A65832256}" dt="2022-05-19T22:32:32.273" v="618" actId="1076"/>
          <ac:spMkLst>
            <pc:docMk/>
            <pc:sldMk cId="1973803061" sldId="283"/>
            <ac:spMk id="3" creationId="{11C91C01-3BBA-52B6-1F3A-82816DC309ED}"/>
          </ac:spMkLst>
        </pc:spChg>
        <pc:spChg chg="mod">
          <ac:chgData name="Dimas Adityo" userId="e9475747de80befc" providerId="LiveId" clId="{224D81AC-4F2D-4FA2-86EB-D62A65832256}" dt="2022-05-19T22:20:00.960" v="344" actId="20577"/>
          <ac:spMkLst>
            <pc:docMk/>
            <pc:sldMk cId="1973803061" sldId="283"/>
            <ac:spMk id="7" creationId="{38CE96A4-CA41-41F0-BEB4-1AEB247D1269}"/>
          </ac:spMkLst>
        </pc:spChg>
        <pc:spChg chg="mod">
          <ac:chgData name="Dimas Adityo" userId="e9475747de80befc" providerId="LiveId" clId="{224D81AC-4F2D-4FA2-86EB-D62A65832256}" dt="2022-05-19T22:25:08.839" v="529" actId="1076"/>
          <ac:spMkLst>
            <pc:docMk/>
            <pc:sldMk cId="1973803061" sldId="283"/>
            <ac:spMk id="8" creationId="{E2BB40C4-5695-41B2-8C17-0C87425644FF}"/>
          </ac:spMkLst>
        </pc:spChg>
        <pc:picChg chg="add mod">
          <ac:chgData name="Dimas Adityo" userId="e9475747de80befc" providerId="LiveId" clId="{224D81AC-4F2D-4FA2-86EB-D62A65832256}" dt="2022-05-19T22:20:09.983" v="346"/>
          <ac:picMkLst>
            <pc:docMk/>
            <pc:sldMk cId="1973803061" sldId="283"/>
            <ac:picMk id="9" creationId="{DB64B5C8-8308-8349-556A-3CC723B56BE2}"/>
          </ac:picMkLst>
        </pc:picChg>
        <pc:picChg chg="del">
          <ac:chgData name="Dimas Adityo" userId="e9475747de80befc" providerId="LiveId" clId="{224D81AC-4F2D-4FA2-86EB-D62A65832256}" dt="2022-05-19T22:21:43.939" v="421" actId="478"/>
          <ac:picMkLst>
            <pc:docMk/>
            <pc:sldMk cId="1973803061" sldId="283"/>
            <ac:picMk id="10" creationId="{218CBB9D-D9EA-4A3D-BD68-30021D7C31BB}"/>
          </ac:picMkLst>
        </pc:picChg>
        <pc:picChg chg="del">
          <ac:chgData name="Dimas Adityo" userId="e9475747de80befc" providerId="LiveId" clId="{224D81AC-4F2D-4FA2-86EB-D62A65832256}" dt="2022-05-19T22:21:47.158" v="422" actId="478"/>
          <ac:picMkLst>
            <pc:docMk/>
            <pc:sldMk cId="1973803061" sldId="283"/>
            <ac:picMk id="11" creationId="{770A8691-7123-4126-BDCF-F49A4B9414F9}"/>
          </ac:picMkLst>
        </pc:picChg>
        <pc:picChg chg="del mod">
          <ac:chgData name="Dimas Adityo" userId="e9475747de80befc" providerId="LiveId" clId="{224D81AC-4F2D-4FA2-86EB-D62A65832256}" dt="2022-05-19T22:26:13.073" v="533" actId="478"/>
          <ac:picMkLst>
            <pc:docMk/>
            <pc:sldMk cId="1973803061" sldId="283"/>
            <ac:picMk id="12" creationId="{7F6A4537-4C38-4795-B16D-E66CA399183D}"/>
          </ac:picMkLst>
        </pc:picChg>
        <pc:picChg chg="del">
          <ac:chgData name="Dimas Adityo" userId="e9475747de80befc" providerId="LiveId" clId="{224D81AC-4F2D-4FA2-86EB-D62A65832256}" dt="2022-05-19T22:20:09.296" v="345" actId="478"/>
          <ac:picMkLst>
            <pc:docMk/>
            <pc:sldMk cId="1973803061" sldId="283"/>
            <ac:picMk id="14" creationId="{913C070E-04C6-4B88-B99B-508AB9CFC44E}"/>
          </ac:picMkLst>
        </pc:picChg>
        <pc:picChg chg="add mod">
          <ac:chgData name="Dimas Adityo" userId="e9475747de80befc" providerId="LiveId" clId="{224D81AC-4F2D-4FA2-86EB-D62A65832256}" dt="2022-05-19T22:32:59.389" v="627" actId="14100"/>
          <ac:picMkLst>
            <pc:docMk/>
            <pc:sldMk cId="1973803061" sldId="283"/>
            <ac:picMk id="2050" creationId="{B8D0319F-9E96-DFB9-EAB0-448E580EC217}"/>
          </ac:picMkLst>
        </pc:picChg>
        <pc:picChg chg="add mod">
          <ac:chgData name="Dimas Adityo" userId="e9475747de80befc" providerId="LiveId" clId="{224D81AC-4F2D-4FA2-86EB-D62A65832256}" dt="2022-05-19T22:33:05.621" v="628" actId="1076"/>
          <ac:picMkLst>
            <pc:docMk/>
            <pc:sldMk cId="1973803061" sldId="283"/>
            <ac:picMk id="2052" creationId="{6840A116-0263-BAE8-413D-988FA5141F4D}"/>
          </ac:picMkLst>
        </pc:picChg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3994211431" sldId="285"/>
        </pc:sldMkLst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2574529038" sldId="286"/>
        </pc:sldMkLst>
      </pc:sldChg>
      <pc:sldChg chg="addSp delSp modSp mod">
        <pc:chgData name="Dimas Adityo" userId="e9475747de80befc" providerId="LiveId" clId="{224D81AC-4F2D-4FA2-86EB-D62A65832256}" dt="2022-05-19T23:20:53.040" v="1307" actId="478"/>
        <pc:sldMkLst>
          <pc:docMk/>
          <pc:sldMk cId="1002810201" sldId="287"/>
        </pc:sldMkLst>
        <pc:picChg chg="del">
          <ac:chgData name="Dimas Adityo" userId="e9475747de80befc" providerId="LiveId" clId="{224D81AC-4F2D-4FA2-86EB-D62A65832256}" dt="2022-05-19T23:20:53.040" v="1307" actId="478"/>
          <ac:picMkLst>
            <pc:docMk/>
            <pc:sldMk cId="1002810201" sldId="287"/>
            <ac:picMk id="6" creationId="{ACD6BADF-1FC8-41E4-B507-CD2F856A06D9}"/>
          </ac:picMkLst>
        </pc:picChg>
        <pc:picChg chg="del">
          <ac:chgData name="Dimas Adityo" userId="e9475747de80befc" providerId="LiveId" clId="{224D81AC-4F2D-4FA2-86EB-D62A65832256}" dt="2022-05-19T23:20:51.712" v="1306" actId="478"/>
          <ac:picMkLst>
            <pc:docMk/>
            <pc:sldMk cId="1002810201" sldId="287"/>
            <ac:picMk id="7" creationId="{7C71BB37-6112-4FEC-8959-2F9BC71512B9}"/>
          </ac:picMkLst>
        </pc:picChg>
        <pc:picChg chg="del">
          <ac:chgData name="Dimas Adityo" userId="e9475747de80befc" providerId="LiveId" clId="{224D81AC-4F2D-4FA2-86EB-D62A65832256}" dt="2022-05-19T23:20:22.378" v="1304" actId="478"/>
          <ac:picMkLst>
            <pc:docMk/>
            <pc:sldMk cId="1002810201" sldId="287"/>
            <ac:picMk id="8" creationId="{45F58FEB-E221-4DC0-813D-28AE4C6C3EBA}"/>
          </ac:picMkLst>
        </pc:picChg>
        <pc:picChg chg="add mod">
          <ac:chgData name="Dimas Adityo" userId="e9475747de80befc" providerId="LiveId" clId="{224D81AC-4F2D-4FA2-86EB-D62A65832256}" dt="2022-05-19T23:20:22.799" v="1305"/>
          <ac:picMkLst>
            <pc:docMk/>
            <pc:sldMk cId="1002810201" sldId="287"/>
            <ac:picMk id="9" creationId="{109DE369-7C57-3522-1A7A-C95DB8B3B76F}"/>
          </ac:picMkLst>
        </pc:picChg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1940775064" sldId="288"/>
        </pc:sldMkLst>
      </pc:sldChg>
      <pc:sldChg chg="addSp delSp modSp mod">
        <pc:chgData name="Dimas Adityo" userId="e9475747de80befc" providerId="LiveId" clId="{224D81AC-4F2D-4FA2-86EB-D62A65832256}" dt="2022-05-19T22:57:25.038" v="913" actId="20577"/>
        <pc:sldMkLst>
          <pc:docMk/>
          <pc:sldMk cId="1873917574" sldId="289"/>
        </pc:sldMkLst>
        <pc:spChg chg="mod">
          <ac:chgData name="Dimas Adityo" userId="e9475747de80befc" providerId="LiveId" clId="{224D81AC-4F2D-4FA2-86EB-D62A65832256}" dt="2022-05-19T22:57:25.038" v="913" actId="20577"/>
          <ac:spMkLst>
            <pc:docMk/>
            <pc:sldMk cId="1873917574" sldId="289"/>
            <ac:spMk id="2" creationId="{7F182EAE-D2C3-4EE3-96A0-144298717681}"/>
          </ac:spMkLst>
        </pc:spChg>
        <pc:spChg chg="add mod">
          <ac:chgData name="Dimas Adityo" userId="e9475747de80befc" providerId="LiveId" clId="{224D81AC-4F2D-4FA2-86EB-D62A65832256}" dt="2022-05-19T22:35:28.175" v="729" actId="1076"/>
          <ac:spMkLst>
            <pc:docMk/>
            <pc:sldMk cId="1873917574" sldId="289"/>
            <ac:spMk id="8" creationId="{E247BDD3-FEEC-EB01-552B-ADA36BF85F8F}"/>
          </ac:spMkLst>
        </pc:spChg>
        <pc:spChg chg="add">
          <ac:chgData name="Dimas Adityo" userId="e9475747de80befc" providerId="LiveId" clId="{224D81AC-4F2D-4FA2-86EB-D62A65832256}" dt="2022-05-19T22:46:42.612" v="732" actId="11529"/>
          <ac:spMkLst>
            <pc:docMk/>
            <pc:sldMk cId="1873917574" sldId="289"/>
            <ac:spMk id="9" creationId="{8B815824-ABBE-B74C-BCF4-B4ABD152F15F}"/>
          </ac:spMkLst>
        </pc:spChg>
        <pc:spChg chg="add mod">
          <ac:chgData name="Dimas Adityo" userId="e9475747de80befc" providerId="LiveId" clId="{224D81AC-4F2D-4FA2-86EB-D62A65832256}" dt="2022-05-19T22:52:07.328" v="781" actId="1076"/>
          <ac:spMkLst>
            <pc:docMk/>
            <pc:sldMk cId="1873917574" sldId="289"/>
            <ac:spMk id="10" creationId="{5C9E7717-73A7-CD38-B5BD-AF7C39CDAB1C}"/>
          </ac:spMkLst>
        </pc:spChg>
        <pc:spChg chg="add mod">
          <ac:chgData name="Dimas Adityo" userId="e9475747de80befc" providerId="LiveId" clId="{224D81AC-4F2D-4FA2-86EB-D62A65832256}" dt="2022-05-19T22:54:10.877" v="836" actId="1076"/>
          <ac:spMkLst>
            <pc:docMk/>
            <pc:sldMk cId="1873917574" sldId="289"/>
            <ac:spMk id="11" creationId="{F6460C6E-D5D6-5B57-F1BD-AD9D8BA92009}"/>
          </ac:spMkLst>
        </pc:spChg>
        <pc:spChg chg="add mod">
          <ac:chgData name="Dimas Adityo" userId="e9475747de80befc" providerId="LiveId" clId="{224D81AC-4F2D-4FA2-86EB-D62A65832256}" dt="2022-05-19T22:54:24.030" v="854" actId="20577"/>
          <ac:spMkLst>
            <pc:docMk/>
            <pc:sldMk cId="1873917574" sldId="289"/>
            <ac:spMk id="12" creationId="{FE3041FB-E896-4015-D79A-B7544A860D9A}"/>
          </ac:spMkLst>
        </pc:spChg>
        <pc:spChg chg="add mod">
          <ac:chgData name="Dimas Adityo" userId="e9475747de80befc" providerId="LiveId" clId="{224D81AC-4F2D-4FA2-86EB-D62A65832256}" dt="2022-05-19T22:53:27.786" v="799" actId="20577"/>
          <ac:spMkLst>
            <pc:docMk/>
            <pc:sldMk cId="1873917574" sldId="289"/>
            <ac:spMk id="13" creationId="{C4BAA03C-AE08-B67A-0313-0B63C18BE6EE}"/>
          </ac:spMkLst>
        </pc:spChg>
        <pc:picChg chg="del">
          <ac:chgData name="Dimas Adityo" userId="e9475747de80befc" providerId="LiveId" clId="{224D81AC-4F2D-4FA2-86EB-D62A65832256}" dt="2022-05-19T22:34:36.402" v="675" actId="478"/>
          <ac:picMkLst>
            <pc:docMk/>
            <pc:sldMk cId="1873917574" sldId="289"/>
            <ac:picMk id="4" creationId="{78B94174-3CA4-4C6C-A083-4684B6839C48}"/>
          </ac:picMkLst>
        </pc:picChg>
        <pc:picChg chg="del">
          <ac:chgData name="Dimas Adityo" userId="e9475747de80befc" providerId="LiveId" clId="{224D81AC-4F2D-4FA2-86EB-D62A65832256}" dt="2022-05-19T22:34:34.609" v="674" actId="478"/>
          <ac:picMkLst>
            <pc:docMk/>
            <pc:sldMk cId="1873917574" sldId="289"/>
            <ac:picMk id="5" creationId="{EBD29D24-148B-4909-BCBE-134AC014C49F}"/>
          </ac:picMkLst>
        </pc:picChg>
        <pc:picChg chg="del">
          <ac:chgData name="Dimas Adityo" userId="e9475747de80befc" providerId="LiveId" clId="{224D81AC-4F2D-4FA2-86EB-D62A65832256}" dt="2022-05-19T22:33:25.181" v="629" actId="478"/>
          <ac:picMkLst>
            <pc:docMk/>
            <pc:sldMk cId="1873917574" sldId="289"/>
            <ac:picMk id="6" creationId="{B444F01C-8D67-402F-8095-FE9A0E097572}"/>
          </ac:picMkLst>
        </pc:picChg>
        <pc:picChg chg="add mod">
          <ac:chgData name="Dimas Adityo" userId="e9475747de80befc" providerId="LiveId" clId="{224D81AC-4F2D-4FA2-86EB-D62A65832256}" dt="2022-05-19T22:33:25.650" v="630"/>
          <ac:picMkLst>
            <pc:docMk/>
            <pc:sldMk cId="1873917574" sldId="289"/>
            <ac:picMk id="7" creationId="{E80C30DF-A654-494E-DCB1-C24ACBAC8739}"/>
          </ac:picMkLst>
        </pc:picChg>
        <pc:picChg chg="add mod">
          <ac:chgData name="Dimas Adityo" userId="e9475747de80befc" providerId="LiveId" clId="{224D81AC-4F2D-4FA2-86EB-D62A65832256}" dt="2022-05-19T22:46:31.238" v="731" actId="1076"/>
          <ac:picMkLst>
            <pc:docMk/>
            <pc:sldMk cId="1873917574" sldId="289"/>
            <ac:picMk id="4098" creationId="{053295E2-2362-2A73-8454-2D0F1A07BD46}"/>
          </ac:picMkLst>
        </pc:picChg>
        <pc:picChg chg="add mod">
          <ac:chgData name="Dimas Adityo" userId="e9475747de80befc" providerId="LiveId" clId="{224D81AC-4F2D-4FA2-86EB-D62A65832256}" dt="2022-05-19T22:49:00.433" v="736" actId="1076"/>
          <ac:picMkLst>
            <pc:docMk/>
            <pc:sldMk cId="1873917574" sldId="289"/>
            <ac:picMk id="4100" creationId="{C3AAD272-B794-A45B-8A71-230C3036EE24}"/>
          </ac:picMkLst>
        </pc:picChg>
        <pc:picChg chg="add mod">
          <ac:chgData name="Dimas Adityo" userId="e9475747de80befc" providerId="LiveId" clId="{224D81AC-4F2D-4FA2-86EB-D62A65832256}" dt="2022-05-19T22:53:43.025" v="804" actId="1076"/>
          <ac:picMkLst>
            <pc:docMk/>
            <pc:sldMk cId="1873917574" sldId="289"/>
            <ac:picMk id="4102" creationId="{24941FF9-E27E-1B6C-AD2D-606D71EE8775}"/>
          </ac:picMkLst>
        </pc:picChg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966701710" sldId="293"/>
        </pc:sldMkLst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1382851970" sldId="294"/>
        </pc:sldMkLst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1708820062" sldId="296"/>
        </pc:sldMkLst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4146327947" sldId="297"/>
        </pc:sldMkLst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2547074206" sldId="298"/>
        </pc:sldMkLst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425973453" sldId="299"/>
        </pc:sldMkLst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3521959028" sldId="300"/>
        </pc:sldMkLst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381628154" sldId="301"/>
        </pc:sldMkLst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4082109720" sldId="302"/>
        </pc:sldMkLst>
      </pc:sldChg>
      <pc:sldChg chg="addSp delSp modSp mod">
        <pc:chgData name="Dimas Adityo" userId="e9475747de80befc" providerId="LiveId" clId="{224D81AC-4F2D-4FA2-86EB-D62A65832256}" dt="2022-05-19T22:18:22.049" v="286" actId="478"/>
        <pc:sldMkLst>
          <pc:docMk/>
          <pc:sldMk cId="119583658" sldId="303"/>
        </pc:sldMkLst>
        <pc:spChg chg="mod">
          <ac:chgData name="Dimas Adityo" userId="e9475747de80befc" providerId="LiveId" clId="{224D81AC-4F2D-4FA2-86EB-D62A65832256}" dt="2022-05-19T22:13:19.383" v="238" actId="20577"/>
          <ac:spMkLst>
            <pc:docMk/>
            <pc:sldMk cId="119583658" sldId="303"/>
            <ac:spMk id="5" creationId="{FB4E375A-BA5F-4567-8DA0-7401F8E55394}"/>
          </ac:spMkLst>
        </pc:spChg>
        <pc:spChg chg="mod">
          <ac:chgData name="Dimas Adityo" userId="e9475747de80befc" providerId="LiveId" clId="{224D81AC-4F2D-4FA2-86EB-D62A65832256}" dt="2022-05-19T22:17:53.674" v="285" actId="20577"/>
          <ac:spMkLst>
            <pc:docMk/>
            <pc:sldMk cId="119583658" sldId="303"/>
            <ac:spMk id="6" creationId="{058C6EAC-8133-4CFF-8C12-EBB6887C3786}"/>
          </ac:spMkLst>
        </pc:spChg>
        <pc:picChg chg="del">
          <ac:chgData name="Dimas Adityo" userId="e9475747de80befc" providerId="LiveId" clId="{224D81AC-4F2D-4FA2-86EB-D62A65832256}" dt="2022-05-19T22:12:43.535" v="169" actId="478"/>
          <ac:picMkLst>
            <pc:docMk/>
            <pc:sldMk cId="119583658" sldId="303"/>
            <ac:picMk id="4" creationId="{43FDA640-140F-4F35-B51B-87D6CBABF9C2}"/>
          </ac:picMkLst>
        </pc:picChg>
        <pc:picChg chg="add mod">
          <ac:chgData name="Dimas Adityo" userId="e9475747de80befc" providerId="LiveId" clId="{224D81AC-4F2D-4FA2-86EB-D62A65832256}" dt="2022-05-19T22:12:55.686" v="172" actId="14100"/>
          <ac:picMkLst>
            <pc:docMk/>
            <pc:sldMk cId="119583658" sldId="303"/>
            <ac:picMk id="8" creationId="{2B2FD440-64C2-685E-4428-26FD1FD8F800}"/>
          </ac:picMkLst>
        </pc:picChg>
        <pc:picChg chg="mod">
          <ac:chgData name="Dimas Adityo" userId="e9475747de80befc" providerId="LiveId" clId="{224D81AC-4F2D-4FA2-86EB-D62A65832256}" dt="2022-05-19T22:17:26.100" v="281" actId="1076"/>
          <ac:picMkLst>
            <pc:docMk/>
            <pc:sldMk cId="119583658" sldId="303"/>
            <ac:picMk id="1026" creationId="{6BAFB1EA-53F7-474C-834D-4E50BFF9C0C0}"/>
          </ac:picMkLst>
        </pc:picChg>
        <pc:picChg chg="mod">
          <ac:chgData name="Dimas Adityo" userId="e9475747de80befc" providerId="LiveId" clId="{224D81AC-4F2D-4FA2-86EB-D62A65832256}" dt="2022-05-19T22:17:12.351" v="278" actId="1076"/>
          <ac:picMkLst>
            <pc:docMk/>
            <pc:sldMk cId="119583658" sldId="303"/>
            <ac:picMk id="1028" creationId="{1D0156E7-68BF-4907-A83C-15163B0B8912}"/>
          </ac:picMkLst>
        </pc:picChg>
        <pc:picChg chg="del mod">
          <ac:chgData name="Dimas Adityo" userId="e9475747de80befc" providerId="LiveId" clId="{224D81AC-4F2D-4FA2-86EB-D62A65832256}" dt="2022-05-19T22:18:22.049" v="286" actId="478"/>
          <ac:picMkLst>
            <pc:docMk/>
            <pc:sldMk cId="119583658" sldId="303"/>
            <ac:picMk id="1032" creationId="{A84BF7D8-F807-4B50-91CF-61CD608EB836}"/>
          </ac:picMkLst>
        </pc:picChg>
      </pc:sldChg>
      <pc:sldChg chg="del">
        <pc:chgData name="Dimas Adityo" userId="e9475747de80befc" providerId="LiveId" clId="{224D81AC-4F2D-4FA2-86EB-D62A65832256}" dt="2022-05-19T23:19:45.417" v="1302" actId="2696"/>
        <pc:sldMkLst>
          <pc:docMk/>
          <pc:sldMk cId="1380189690" sldId="304"/>
        </pc:sldMkLst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157442245" sldId="305"/>
        </pc:sldMkLst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1992364545" sldId="306"/>
        </pc:sldMkLst>
      </pc:sldChg>
      <pc:sldChg chg="del">
        <pc:chgData name="Dimas Adityo" userId="e9475747de80befc" providerId="LiveId" clId="{224D81AC-4F2D-4FA2-86EB-D62A65832256}" dt="2022-05-19T23:20:11.916" v="1303" actId="47"/>
        <pc:sldMkLst>
          <pc:docMk/>
          <pc:sldMk cId="2793856861" sldId="307"/>
        </pc:sldMkLst>
      </pc:sldChg>
      <pc:sldChg chg="addSp delSp modSp new mod">
        <pc:chgData name="Dimas Adityo" userId="e9475747de80befc" providerId="LiveId" clId="{224D81AC-4F2D-4FA2-86EB-D62A65832256}" dt="2022-05-19T23:01:27.459" v="1009"/>
        <pc:sldMkLst>
          <pc:docMk/>
          <pc:sldMk cId="1990715216" sldId="308"/>
        </pc:sldMkLst>
        <pc:spChg chg="mod">
          <ac:chgData name="Dimas Adityo" userId="e9475747de80befc" providerId="LiveId" clId="{224D81AC-4F2D-4FA2-86EB-D62A65832256}" dt="2022-05-19T22:57:14.384" v="905" actId="20577"/>
          <ac:spMkLst>
            <pc:docMk/>
            <pc:sldMk cId="1990715216" sldId="308"/>
            <ac:spMk id="2" creationId="{54E0C12F-7874-70E8-E3BC-7253132DCBBD}"/>
          </ac:spMkLst>
        </pc:spChg>
        <pc:spChg chg="del">
          <ac:chgData name="Dimas Adityo" userId="e9475747de80befc" providerId="LiveId" clId="{224D81AC-4F2D-4FA2-86EB-D62A65832256}" dt="2022-05-19T22:56:06.735" v="856"/>
          <ac:spMkLst>
            <pc:docMk/>
            <pc:sldMk cId="1990715216" sldId="308"/>
            <ac:spMk id="3" creationId="{D0A29853-B4FF-6245-3C49-8DFADCB8C600}"/>
          </ac:spMkLst>
        </pc:spChg>
        <pc:spChg chg="add mod">
          <ac:chgData name="Dimas Adityo" userId="e9475747de80befc" providerId="LiveId" clId="{224D81AC-4F2D-4FA2-86EB-D62A65832256}" dt="2022-05-19T22:58:08.196" v="959" actId="20577"/>
          <ac:spMkLst>
            <pc:docMk/>
            <pc:sldMk cId="1990715216" sldId="308"/>
            <ac:spMk id="4" creationId="{A13B393A-8FC9-20F0-3EEC-15208095B3BE}"/>
          </ac:spMkLst>
        </pc:spChg>
        <pc:picChg chg="add mod">
          <ac:chgData name="Dimas Adityo" userId="e9475747de80befc" providerId="LiveId" clId="{224D81AC-4F2D-4FA2-86EB-D62A65832256}" dt="2022-05-19T23:01:27.459" v="1009"/>
          <ac:picMkLst>
            <pc:docMk/>
            <pc:sldMk cId="1990715216" sldId="308"/>
            <ac:picMk id="6" creationId="{D95AD6A7-A336-D5EA-7529-FC15CB701CB4}"/>
          </ac:picMkLst>
        </pc:picChg>
        <pc:picChg chg="add mod">
          <ac:chgData name="Dimas Adityo" userId="e9475747de80befc" providerId="LiveId" clId="{224D81AC-4F2D-4FA2-86EB-D62A65832256}" dt="2022-05-19T22:57:43.433" v="914" actId="14100"/>
          <ac:picMkLst>
            <pc:docMk/>
            <pc:sldMk cId="1990715216" sldId="308"/>
            <ac:picMk id="5122" creationId="{92131CC6-65E2-FF8F-55DB-B29EE7148B43}"/>
          </ac:picMkLst>
        </pc:picChg>
      </pc:sldChg>
      <pc:sldChg chg="addSp delSp modSp new mod">
        <pc:chgData name="Dimas Adityo" userId="e9475747de80befc" providerId="LiveId" clId="{224D81AC-4F2D-4FA2-86EB-D62A65832256}" dt="2022-05-19T23:01:35.609" v="1012"/>
        <pc:sldMkLst>
          <pc:docMk/>
          <pc:sldMk cId="2015388860" sldId="309"/>
        </pc:sldMkLst>
        <pc:spChg chg="mod">
          <ac:chgData name="Dimas Adityo" userId="e9475747de80befc" providerId="LiveId" clId="{224D81AC-4F2D-4FA2-86EB-D62A65832256}" dt="2022-05-19T22:58:47.436" v="994" actId="14100"/>
          <ac:spMkLst>
            <pc:docMk/>
            <pc:sldMk cId="2015388860" sldId="309"/>
            <ac:spMk id="2" creationId="{B5B3AA7B-086D-B59A-1F8B-191ACB4CB822}"/>
          </ac:spMkLst>
        </pc:spChg>
        <pc:spChg chg="del">
          <ac:chgData name="Dimas Adityo" userId="e9475747de80befc" providerId="LiveId" clId="{224D81AC-4F2D-4FA2-86EB-D62A65832256}" dt="2022-05-19T23:00:23.248" v="999" actId="478"/>
          <ac:spMkLst>
            <pc:docMk/>
            <pc:sldMk cId="2015388860" sldId="309"/>
            <ac:spMk id="3" creationId="{D2D9D9BB-165C-48E9-0E13-39F7CA30CC5E}"/>
          </ac:spMkLst>
        </pc:spChg>
        <pc:picChg chg="add mod">
          <ac:chgData name="Dimas Adityo" userId="e9475747de80befc" providerId="LiveId" clId="{224D81AC-4F2D-4FA2-86EB-D62A65832256}" dt="2022-05-19T23:01:29.579" v="1010"/>
          <ac:picMkLst>
            <pc:docMk/>
            <pc:sldMk cId="2015388860" sldId="309"/>
            <ac:picMk id="7" creationId="{96097560-9E39-89CC-88C0-C61A0A90B4DB}"/>
          </ac:picMkLst>
        </pc:picChg>
        <pc:picChg chg="add del mod">
          <ac:chgData name="Dimas Adityo" userId="e9475747de80befc" providerId="LiveId" clId="{224D81AC-4F2D-4FA2-86EB-D62A65832256}" dt="2022-05-19T23:01:35.609" v="1012"/>
          <ac:picMkLst>
            <pc:docMk/>
            <pc:sldMk cId="2015388860" sldId="309"/>
            <ac:picMk id="8" creationId="{3B9ADA65-4939-E47A-47E3-DFEC1F0753A1}"/>
          </ac:picMkLst>
        </pc:picChg>
        <pc:picChg chg="add del mod">
          <ac:chgData name="Dimas Adityo" userId="e9475747de80befc" providerId="LiveId" clId="{224D81AC-4F2D-4FA2-86EB-D62A65832256}" dt="2022-05-19T23:00:16.026" v="997" actId="478"/>
          <ac:picMkLst>
            <pc:docMk/>
            <pc:sldMk cId="2015388860" sldId="309"/>
            <ac:picMk id="6146" creationId="{CD1C5B41-9581-BEED-BAEB-EF3C4D3C7F95}"/>
          </ac:picMkLst>
        </pc:picChg>
        <pc:picChg chg="add del mod">
          <ac:chgData name="Dimas Adityo" userId="e9475747de80befc" providerId="LiveId" clId="{224D81AC-4F2D-4FA2-86EB-D62A65832256}" dt="2022-05-19T23:00:28.932" v="1002" actId="478"/>
          <ac:picMkLst>
            <pc:docMk/>
            <pc:sldMk cId="2015388860" sldId="309"/>
            <ac:picMk id="6148" creationId="{F049760D-0D5B-C8EC-B941-6E00C788BFCE}"/>
          </ac:picMkLst>
        </pc:picChg>
        <pc:picChg chg="add mod">
          <ac:chgData name="Dimas Adityo" userId="e9475747de80befc" providerId="LiveId" clId="{224D81AC-4F2D-4FA2-86EB-D62A65832256}" dt="2022-05-19T23:01:13.409" v="1007" actId="14100"/>
          <ac:picMkLst>
            <pc:docMk/>
            <pc:sldMk cId="2015388860" sldId="309"/>
            <ac:picMk id="6150" creationId="{95FCF50E-290A-8380-FC92-623512CD7277}"/>
          </ac:picMkLst>
        </pc:picChg>
      </pc:sldChg>
      <pc:sldChg chg="addSp delSp modSp new mod">
        <pc:chgData name="Dimas Adityo" userId="e9475747de80befc" providerId="LiveId" clId="{224D81AC-4F2D-4FA2-86EB-D62A65832256}" dt="2022-05-19T23:07:21.024" v="1092" actId="1076"/>
        <pc:sldMkLst>
          <pc:docMk/>
          <pc:sldMk cId="552759468" sldId="310"/>
        </pc:sldMkLst>
        <pc:spChg chg="del mod">
          <ac:chgData name="Dimas Adityo" userId="e9475747de80befc" providerId="LiveId" clId="{224D81AC-4F2D-4FA2-86EB-D62A65832256}" dt="2022-05-19T23:03:38.959" v="1022" actId="478"/>
          <ac:spMkLst>
            <pc:docMk/>
            <pc:sldMk cId="552759468" sldId="310"/>
            <ac:spMk id="2" creationId="{DAEA463E-36C2-BC1A-AFBF-9B832C9AD04F}"/>
          </ac:spMkLst>
        </pc:spChg>
        <pc:spChg chg="add mod">
          <ac:chgData name="Dimas Adityo" userId="e9475747de80befc" providerId="LiveId" clId="{224D81AC-4F2D-4FA2-86EB-D62A65832256}" dt="2022-05-19T23:03:42.664" v="1023" actId="1076"/>
          <ac:spMkLst>
            <pc:docMk/>
            <pc:sldMk cId="552759468" sldId="310"/>
            <ac:spMk id="8" creationId="{27A0CFDD-B648-D921-D426-C52F59559AEC}"/>
          </ac:spMkLst>
        </pc:spChg>
        <pc:spChg chg="add mod">
          <ac:chgData name="Dimas Adityo" userId="e9475747de80befc" providerId="LiveId" clId="{224D81AC-4F2D-4FA2-86EB-D62A65832256}" dt="2022-05-19T23:05:41.521" v="1081" actId="1076"/>
          <ac:spMkLst>
            <pc:docMk/>
            <pc:sldMk cId="552759468" sldId="310"/>
            <ac:spMk id="9" creationId="{3A0A2E9D-11D8-4D5A-E97F-1EDB1AE100E6}"/>
          </ac:spMkLst>
        </pc:spChg>
        <pc:spChg chg="add mod">
          <ac:chgData name="Dimas Adityo" userId="e9475747de80befc" providerId="LiveId" clId="{224D81AC-4F2D-4FA2-86EB-D62A65832256}" dt="2022-05-19T23:05:48.725" v="1083" actId="1076"/>
          <ac:spMkLst>
            <pc:docMk/>
            <pc:sldMk cId="552759468" sldId="310"/>
            <ac:spMk id="10" creationId="{8997556C-1B6F-D6C5-27E2-19353B82862C}"/>
          </ac:spMkLst>
        </pc:spChg>
        <pc:spChg chg="add del mod">
          <ac:chgData name="Dimas Adityo" userId="e9475747de80befc" providerId="LiveId" clId="{224D81AC-4F2D-4FA2-86EB-D62A65832256}" dt="2022-05-19T23:04:27.196" v="1045"/>
          <ac:spMkLst>
            <pc:docMk/>
            <pc:sldMk cId="552759468" sldId="310"/>
            <ac:spMk id="11" creationId="{DEAA61A9-997B-C325-BA4E-F7A05A91110F}"/>
          </ac:spMkLst>
        </pc:spChg>
        <pc:spChg chg="add del">
          <ac:chgData name="Dimas Adityo" userId="e9475747de80befc" providerId="LiveId" clId="{224D81AC-4F2D-4FA2-86EB-D62A65832256}" dt="2022-05-19T23:04:33.574" v="1047" actId="11529"/>
          <ac:spMkLst>
            <pc:docMk/>
            <pc:sldMk cId="552759468" sldId="310"/>
            <ac:spMk id="12" creationId="{2EFF1EB6-22C0-8ACF-2011-E000E647228B}"/>
          </ac:spMkLst>
        </pc:spChg>
        <pc:spChg chg="add mod">
          <ac:chgData name="Dimas Adityo" userId="e9475747de80befc" providerId="LiveId" clId="{224D81AC-4F2D-4FA2-86EB-D62A65832256}" dt="2022-05-19T23:05:52.111" v="1084" actId="1076"/>
          <ac:spMkLst>
            <pc:docMk/>
            <pc:sldMk cId="552759468" sldId="310"/>
            <ac:spMk id="13" creationId="{6B77CCE7-47DF-8586-B213-63DE581C0898}"/>
          </ac:spMkLst>
        </pc:spChg>
        <pc:picChg chg="add mod">
          <ac:chgData name="Dimas Adityo" userId="e9475747de80befc" providerId="LiveId" clId="{224D81AC-4F2D-4FA2-86EB-D62A65832256}" dt="2022-05-19T23:01:37.328" v="1013"/>
          <ac:picMkLst>
            <pc:docMk/>
            <pc:sldMk cId="552759468" sldId="310"/>
            <ac:picMk id="4" creationId="{E3C70A32-BCB2-8CEE-4E3C-3C1E24C6F5AC}"/>
          </ac:picMkLst>
        </pc:picChg>
        <pc:picChg chg="add mod">
          <ac:chgData name="Dimas Adityo" userId="e9475747de80befc" providerId="LiveId" clId="{224D81AC-4F2D-4FA2-86EB-D62A65832256}" dt="2022-05-19T23:02:59.575" v="1015" actId="1076"/>
          <ac:picMkLst>
            <pc:docMk/>
            <pc:sldMk cId="552759468" sldId="310"/>
            <ac:picMk id="6" creationId="{316F5A93-64C6-4CBC-7AB3-E3F9D25D21E7}"/>
          </ac:picMkLst>
        </pc:picChg>
        <pc:picChg chg="add del mod">
          <ac:chgData name="Dimas Adityo" userId="e9475747de80befc" providerId="LiveId" clId="{224D81AC-4F2D-4FA2-86EB-D62A65832256}" dt="2022-05-19T23:07:17.747" v="1090" actId="478"/>
          <ac:picMkLst>
            <pc:docMk/>
            <pc:sldMk cId="552759468" sldId="310"/>
            <ac:picMk id="7170" creationId="{9883568E-F070-4BD0-6C89-1DB581E6B474}"/>
          </ac:picMkLst>
        </pc:picChg>
        <pc:picChg chg="add del">
          <ac:chgData name="Dimas Adityo" userId="e9475747de80befc" providerId="LiveId" clId="{224D81AC-4F2D-4FA2-86EB-D62A65832256}" dt="2022-05-19T23:06:20.279" v="1089" actId="478"/>
          <ac:picMkLst>
            <pc:docMk/>
            <pc:sldMk cId="552759468" sldId="310"/>
            <ac:picMk id="7172" creationId="{0A5908FF-1A69-EB0D-2510-F87E5EEB16F0}"/>
          </ac:picMkLst>
        </pc:picChg>
        <pc:picChg chg="add mod">
          <ac:chgData name="Dimas Adityo" userId="e9475747de80befc" providerId="LiveId" clId="{224D81AC-4F2D-4FA2-86EB-D62A65832256}" dt="2022-05-19T23:07:21.024" v="1092" actId="1076"/>
          <ac:picMkLst>
            <pc:docMk/>
            <pc:sldMk cId="552759468" sldId="310"/>
            <ac:picMk id="7174" creationId="{B7DB1C09-F316-4583-1582-CE8C16129362}"/>
          </ac:picMkLst>
        </pc:picChg>
      </pc:sldChg>
      <pc:sldChg chg="addSp delSp modSp new mod">
        <pc:chgData name="Dimas Adityo" userId="e9475747de80befc" providerId="LiveId" clId="{224D81AC-4F2D-4FA2-86EB-D62A65832256}" dt="2022-05-19T23:12:53.347" v="1189" actId="20577"/>
        <pc:sldMkLst>
          <pc:docMk/>
          <pc:sldMk cId="4067943852" sldId="311"/>
        </pc:sldMkLst>
        <pc:spChg chg="del">
          <ac:chgData name="Dimas Adityo" userId="e9475747de80befc" providerId="LiveId" clId="{224D81AC-4F2D-4FA2-86EB-D62A65832256}" dt="2022-05-19T23:08:02.934" v="1097" actId="478"/>
          <ac:spMkLst>
            <pc:docMk/>
            <pc:sldMk cId="4067943852" sldId="311"/>
            <ac:spMk id="2" creationId="{F5D220D0-2E6B-7EA3-E74D-E48DCA834608}"/>
          </ac:spMkLst>
        </pc:spChg>
        <pc:spChg chg="del">
          <ac:chgData name="Dimas Adityo" userId="e9475747de80befc" providerId="LiveId" clId="{224D81AC-4F2D-4FA2-86EB-D62A65832256}" dt="2022-05-19T23:11:19.393" v="1125" actId="478"/>
          <ac:spMkLst>
            <pc:docMk/>
            <pc:sldMk cId="4067943852" sldId="311"/>
            <ac:spMk id="3" creationId="{2994669C-B72C-F9CF-27ED-EAB0C581239F}"/>
          </ac:spMkLst>
        </pc:spChg>
        <pc:spChg chg="add mod">
          <ac:chgData name="Dimas Adityo" userId="e9475747de80befc" providerId="LiveId" clId="{224D81AC-4F2D-4FA2-86EB-D62A65832256}" dt="2022-05-19T23:08:20.509" v="1123" actId="20577"/>
          <ac:spMkLst>
            <pc:docMk/>
            <pc:sldMk cId="4067943852" sldId="311"/>
            <ac:spMk id="6" creationId="{03523FD7-FBAE-4CB6-F9FE-51D456F4E862}"/>
          </ac:spMkLst>
        </pc:spChg>
        <pc:spChg chg="add mod">
          <ac:chgData name="Dimas Adityo" userId="e9475747de80befc" providerId="LiveId" clId="{224D81AC-4F2D-4FA2-86EB-D62A65832256}" dt="2022-05-19T23:12:53.347" v="1189" actId="20577"/>
          <ac:spMkLst>
            <pc:docMk/>
            <pc:sldMk cId="4067943852" sldId="311"/>
            <ac:spMk id="7" creationId="{DD4F34AC-3F3C-ECEB-9816-DADC1E7EC349}"/>
          </ac:spMkLst>
        </pc:spChg>
        <pc:picChg chg="add mod">
          <ac:chgData name="Dimas Adityo" userId="e9475747de80befc" providerId="LiveId" clId="{224D81AC-4F2D-4FA2-86EB-D62A65832256}" dt="2022-05-19T23:07:48.010" v="1094"/>
          <ac:picMkLst>
            <pc:docMk/>
            <pc:sldMk cId="4067943852" sldId="311"/>
            <ac:picMk id="4" creationId="{3A339E6C-DB37-4309-9561-BF2850CD45F5}"/>
          </ac:picMkLst>
        </pc:picChg>
        <pc:picChg chg="add mod">
          <ac:chgData name="Dimas Adityo" userId="e9475747de80befc" providerId="LiveId" clId="{224D81AC-4F2D-4FA2-86EB-D62A65832256}" dt="2022-05-19T23:11:26.353" v="1127" actId="1076"/>
          <ac:picMkLst>
            <pc:docMk/>
            <pc:sldMk cId="4067943852" sldId="311"/>
            <ac:picMk id="8194" creationId="{119B546B-FA4C-6893-EBE8-471EFF1E0B7D}"/>
          </ac:picMkLst>
        </pc:picChg>
        <pc:picChg chg="add mod">
          <ac:chgData name="Dimas Adityo" userId="e9475747de80befc" providerId="LiveId" clId="{224D81AC-4F2D-4FA2-86EB-D62A65832256}" dt="2022-05-19T23:12:28.108" v="1132" actId="1076"/>
          <ac:picMkLst>
            <pc:docMk/>
            <pc:sldMk cId="4067943852" sldId="311"/>
            <ac:picMk id="8196" creationId="{DBDD7F39-6D1A-1680-84FD-31488360B55B}"/>
          </ac:picMkLst>
        </pc:picChg>
      </pc:sldChg>
      <pc:sldChg chg="addSp delSp modSp new mod">
        <pc:chgData name="Dimas Adityo" userId="e9475747de80befc" providerId="LiveId" clId="{224D81AC-4F2D-4FA2-86EB-D62A65832256}" dt="2022-05-19T23:24:07.860" v="1339" actId="20577"/>
        <pc:sldMkLst>
          <pc:docMk/>
          <pc:sldMk cId="3840190134" sldId="312"/>
        </pc:sldMkLst>
        <pc:spChg chg="mod">
          <ac:chgData name="Dimas Adityo" userId="e9475747de80befc" providerId="LiveId" clId="{224D81AC-4F2D-4FA2-86EB-D62A65832256}" dt="2022-05-19T23:24:07.860" v="1339" actId="20577"/>
          <ac:spMkLst>
            <pc:docMk/>
            <pc:sldMk cId="3840190134" sldId="312"/>
            <ac:spMk id="2" creationId="{75C2685E-F1DB-77AD-01F1-A1F1CC36896C}"/>
          </ac:spMkLst>
        </pc:spChg>
        <pc:spChg chg="del">
          <ac:chgData name="Dimas Adityo" userId="e9475747de80befc" providerId="LiveId" clId="{224D81AC-4F2D-4FA2-86EB-D62A65832256}" dt="2022-05-19T23:18:30.484" v="1294"/>
          <ac:spMkLst>
            <pc:docMk/>
            <pc:sldMk cId="3840190134" sldId="312"/>
            <ac:spMk id="3" creationId="{E0EB601B-AA1E-8CAD-C516-4699DB51E314}"/>
          </ac:spMkLst>
        </pc:spChg>
        <pc:picChg chg="add mod">
          <ac:chgData name="Dimas Adityo" userId="e9475747de80befc" providerId="LiveId" clId="{224D81AC-4F2D-4FA2-86EB-D62A65832256}" dt="2022-05-19T23:14:32.426" v="1261" actId="1076"/>
          <ac:picMkLst>
            <pc:docMk/>
            <pc:sldMk cId="3840190134" sldId="312"/>
            <ac:picMk id="4" creationId="{7EE6E413-39AD-0AD1-C67F-DD1286853398}"/>
          </ac:picMkLst>
        </pc:picChg>
        <pc:picChg chg="add mod">
          <ac:chgData name="Dimas Adityo" userId="e9475747de80befc" providerId="LiveId" clId="{224D81AC-4F2D-4FA2-86EB-D62A65832256}" dt="2022-05-19T23:18:35.520" v="1296" actId="14100"/>
          <ac:picMkLst>
            <pc:docMk/>
            <pc:sldMk cId="3840190134" sldId="312"/>
            <ac:picMk id="9218" creationId="{16892908-0231-4862-6C53-CC333813F6D4}"/>
          </ac:picMkLst>
        </pc:picChg>
        <pc:picChg chg="add mod">
          <ac:chgData name="Dimas Adityo" userId="e9475747de80befc" providerId="LiveId" clId="{224D81AC-4F2D-4FA2-86EB-D62A65832256}" dt="2022-05-19T23:19:23.921" v="1301" actId="1076"/>
          <ac:picMkLst>
            <pc:docMk/>
            <pc:sldMk cId="3840190134" sldId="312"/>
            <ac:picMk id="9220" creationId="{0463317E-404B-7177-CA3E-0AEFC921D9C8}"/>
          </ac:picMkLst>
        </pc:picChg>
      </pc:sldChg>
      <pc:sldChg chg="addSp delSp modSp new mod">
        <pc:chgData name="Dimas Adityo" userId="e9475747de80befc" providerId="LiveId" clId="{224D81AC-4F2D-4FA2-86EB-D62A65832256}" dt="2022-05-19T23:25:56.285" v="1357"/>
        <pc:sldMkLst>
          <pc:docMk/>
          <pc:sldMk cId="1475840820" sldId="313"/>
        </pc:sldMkLst>
        <pc:spChg chg="mod">
          <ac:chgData name="Dimas Adityo" userId="e9475747de80befc" providerId="LiveId" clId="{224D81AC-4F2D-4FA2-86EB-D62A65832256}" dt="2022-05-19T23:24:20.890" v="1346" actId="20577"/>
          <ac:spMkLst>
            <pc:docMk/>
            <pc:sldMk cId="1475840820" sldId="313"/>
            <ac:spMk id="2" creationId="{1DB72B35-C740-4420-41B5-3F22E53B253B}"/>
          </ac:spMkLst>
        </pc:spChg>
        <pc:spChg chg="del">
          <ac:chgData name="Dimas Adityo" userId="e9475747de80befc" providerId="LiveId" clId="{224D81AC-4F2D-4FA2-86EB-D62A65832256}" dt="2022-05-19T23:23:36.837" v="1312" actId="478"/>
          <ac:spMkLst>
            <pc:docMk/>
            <pc:sldMk cId="1475840820" sldId="313"/>
            <ac:spMk id="3" creationId="{8B984189-FE52-B860-3938-DCE93FACAFCF}"/>
          </ac:spMkLst>
        </pc:spChg>
        <pc:spChg chg="add del">
          <ac:chgData name="Dimas Adityo" userId="e9475747de80befc" providerId="LiveId" clId="{224D81AC-4F2D-4FA2-86EB-D62A65832256}" dt="2022-05-19T23:24:57.752" v="1349" actId="22"/>
          <ac:spMkLst>
            <pc:docMk/>
            <pc:sldMk cId="1475840820" sldId="313"/>
            <ac:spMk id="6" creationId="{CF315A0A-6D94-2A6A-C055-20C5496C7C10}"/>
          </ac:spMkLst>
        </pc:spChg>
        <pc:picChg chg="add mod">
          <ac:chgData name="Dimas Adityo" userId="e9475747de80befc" providerId="LiveId" clId="{224D81AC-4F2D-4FA2-86EB-D62A65832256}" dt="2022-05-19T23:25:56.285" v="1357"/>
          <ac:picMkLst>
            <pc:docMk/>
            <pc:sldMk cId="1475840820" sldId="313"/>
            <ac:picMk id="8" creationId="{D2E31B3B-3C98-539C-E1CC-83D742C94F60}"/>
          </ac:picMkLst>
        </pc:picChg>
        <pc:picChg chg="add mod">
          <ac:chgData name="Dimas Adityo" userId="e9475747de80befc" providerId="LiveId" clId="{224D81AC-4F2D-4FA2-86EB-D62A65832256}" dt="2022-05-19T23:25:17.522" v="1353" actId="1076"/>
          <ac:picMkLst>
            <pc:docMk/>
            <pc:sldMk cId="1475840820" sldId="313"/>
            <ac:picMk id="10242" creationId="{77CE95AA-A1AC-BA53-0003-84150DDACDFA}"/>
          </ac:picMkLst>
        </pc:picChg>
        <pc:picChg chg="add mod">
          <ac:chgData name="Dimas Adityo" userId="e9475747de80befc" providerId="LiveId" clId="{224D81AC-4F2D-4FA2-86EB-D62A65832256}" dt="2022-05-19T23:25:22.496" v="1355" actId="1076"/>
          <ac:picMkLst>
            <pc:docMk/>
            <pc:sldMk cId="1475840820" sldId="313"/>
            <ac:picMk id="10244" creationId="{47787E83-BB0F-0304-05D3-446B3984849F}"/>
          </ac:picMkLst>
        </pc:picChg>
      </pc:sldChg>
      <pc:sldChg chg="addSp delSp modSp new mod">
        <pc:chgData name="Dimas Adityo" userId="e9475747de80befc" providerId="LiveId" clId="{224D81AC-4F2D-4FA2-86EB-D62A65832256}" dt="2022-05-19T23:28:12.316" v="1555" actId="20577"/>
        <pc:sldMkLst>
          <pc:docMk/>
          <pc:sldMk cId="3114571838" sldId="314"/>
        </pc:sldMkLst>
        <pc:spChg chg="mod">
          <ac:chgData name="Dimas Adityo" userId="e9475747de80befc" providerId="LiveId" clId="{224D81AC-4F2D-4FA2-86EB-D62A65832256}" dt="2022-05-19T23:27:03.383" v="1400" actId="20577"/>
          <ac:spMkLst>
            <pc:docMk/>
            <pc:sldMk cId="3114571838" sldId="314"/>
            <ac:spMk id="2" creationId="{402B417F-41CD-6C11-EA13-A2E1FA4C13B5}"/>
          </ac:spMkLst>
        </pc:spChg>
        <pc:spChg chg="del">
          <ac:chgData name="Dimas Adityo" userId="e9475747de80befc" providerId="LiveId" clId="{224D81AC-4F2D-4FA2-86EB-D62A65832256}" dt="2022-05-19T23:26:31.205" v="1362" actId="478"/>
          <ac:spMkLst>
            <pc:docMk/>
            <pc:sldMk cId="3114571838" sldId="314"/>
            <ac:spMk id="3" creationId="{0922118F-D72C-94E1-5A42-47352B406B69}"/>
          </ac:spMkLst>
        </pc:spChg>
        <pc:spChg chg="add mod">
          <ac:chgData name="Dimas Adityo" userId="e9475747de80befc" providerId="LiveId" clId="{224D81AC-4F2D-4FA2-86EB-D62A65832256}" dt="2022-05-19T23:27:39.781" v="1456" actId="1076"/>
          <ac:spMkLst>
            <pc:docMk/>
            <pc:sldMk cId="3114571838" sldId="314"/>
            <ac:spMk id="6" creationId="{5E3A4200-A923-DEFA-3BDD-F4D85A2B3E99}"/>
          </ac:spMkLst>
        </pc:spChg>
        <pc:spChg chg="add mod">
          <ac:chgData name="Dimas Adityo" userId="e9475747de80befc" providerId="LiveId" clId="{224D81AC-4F2D-4FA2-86EB-D62A65832256}" dt="2022-05-19T23:28:12.316" v="1555" actId="20577"/>
          <ac:spMkLst>
            <pc:docMk/>
            <pc:sldMk cId="3114571838" sldId="314"/>
            <ac:spMk id="7" creationId="{EC5F4CAA-FF57-B360-CAB3-52E1A246096C}"/>
          </ac:spMkLst>
        </pc:spChg>
        <pc:picChg chg="add mod">
          <ac:chgData name="Dimas Adityo" userId="e9475747de80befc" providerId="LiveId" clId="{224D81AC-4F2D-4FA2-86EB-D62A65832256}" dt="2022-05-19T23:25:59.450" v="1358"/>
          <ac:picMkLst>
            <pc:docMk/>
            <pc:sldMk cId="3114571838" sldId="314"/>
            <ac:picMk id="4" creationId="{D2F8AA37-355F-16DD-3B23-CFDC51A4F859}"/>
          </ac:picMkLst>
        </pc:picChg>
        <pc:picChg chg="add mod">
          <ac:chgData name="Dimas Adityo" userId="e9475747de80befc" providerId="LiveId" clId="{224D81AC-4F2D-4FA2-86EB-D62A65832256}" dt="2022-05-19T23:27:10.292" v="1403" actId="1076"/>
          <ac:picMkLst>
            <pc:docMk/>
            <pc:sldMk cId="3114571838" sldId="314"/>
            <ac:picMk id="5" creationId="{298FD17B-9F57-3BD9-50EE-67A5AF3FB6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0680FBE-A8DF-4758-9AC4-3A9E1039168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C13577B-6902-467D-A26C-08A0DD5E4E0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5/20/2022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id.wikipedia.org/wiki/Informasi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id.wikipedia.org/wiki/Pengetahua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id.wikipedia.org/wiki/Komunikasi" TargetMode="External"/><Relationship Id="rId4" Type="http://schemas.openxmlformats.org/officeDocument/2006/relationships/hyperlink" Target="https://id.wikipedia.org/wiki/Huku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669" y="1587785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ID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Presentasi</a:t>
            </a:r>
            <a:r>
              <a:rPr lang="en-I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KKN 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INFRASTRUKTUR PENUNJANG LITERASI DIGITAL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44088" y="4264884"/>
            <a:ext cx="7084661" cy="790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UNTUK KELOMPOK 20 – TA. 2021/2022 - GENAP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DB901F-F6BE-4FEB-8B61-23C1830EC369}"/>
              </a:ext>
            </a:extLst>
          </p:cNvPr>
          <p:cNvSpPr txBox="1"/>
          <p:nvPr/>
        </p:nvSpPr>
        <p:spPr>
          <a:xfrm>
            <a:off x="5910468" y="5099890"/>
            <a:ext cx="111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 :</a:t>
            </a:r>
          </a:p>
        </p:txBody>
      </p:sp>
      <p:pic>
        <p:nvPicPr>
          <p:cNvPr id="1026" name="Picture 2" descr="Image result for LOGO UBHARA SURABAYA">
            <a:extLst>
              <a:ext uri="{FF2B5EF4-FFF2-40B4-BE49-F238E27FC236}">
                <a16:creationId xmlns:a16="http://schemas.microsoft.com/office/drawing/2014/main" id="{09094D0C-F17B-FAC9-892A-D8E22BF2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369" y="217212"/>
            <a:ext cx="1334581" cy="13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9383A2-7E73-01DF-86A8-ADD6701CB6F7}"/>
              </a:ext>
            </a:extLst>
          </p:cNvPr>
          <p:cNvSpPr txBox="1"/>
          <p:nvPr/>
        </p:nvSpPr>
        <p:spPr>
          <a:xfrm>
            <a:off x="5349691" y="5878286"/>
            <a:ext cx="207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 DIMAS ADITYO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MBKM - Fakultas Ekonomi dan Bisnis | Universitas Muhammadiyah Malang">
            <a:extLst>
              <a:ext uri="{FF2B5EF4-FFF2-40B4-BE49-F238E27FC236}">
                <a16:creationId xmlns:a16="http://schemas.microsoft.com/office/drawing/2014/main" id="{2E664772-314E-859C-E6A0-1EE1AA24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0" y="118435"/>
            <a:ext cx="2647172" cy="156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2B35-C740-4420-41B5-3F22E53B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441433" cy="640080"/>
          </a:xfrm>
        </p:spPr>
        <p:txBody>
          <a:bodyPr>
            <a:normAutofit fontScale="90000"/>
          </a:bodyPr>
          <a:lstStyle/>
          <a:p>
            <a:r>
              <a:rPr lang="en-ID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PERKEMBANGAN JARINGAN INFRASTRUKTUR  III [Network Layer)</a:t>
            </a:r>
            <a:endParaRPr lang="en-ID" dirty="0"/>
          </a:p>
        </p:txBody>
      </p:sp>
      <p:pic>
        <p:nvPicPr>
          <p:cNvPr id="10242" name="Picture 2" descr="Network topology used for testing XP router in home/small corporate... |  Download Scientific Diagram">
            <a:extLst>
              <a:ext uri="{FF2B5EF4-FFF2-40B4-BE49-F238E27FC236}">
                <a16:creationId xmlns:a16="http://schemas.microsoft.com/office/drawing/2014/main" id="{77CE95AA-A1AC-BA53-0003-84150DDA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7" y="1570990"/>
            <a:ext cx="7738127" cy="355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aftar harga MIKROTIK Router RB450Gx4 | Bhinneka">
            <a:extLst>
              <a:ext uri="{FF2B5EF4-FFF2-40B4-BE49-F238E27FC236}">
                <a16:creationId xmlns:a16="http://schemas.microsoft.com/office/drawing/2014/main" id="{47787E83-BB0F-0304-05D3-446B3984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40" y="1788160"/>
            <a:ext cx="2518410" cy="25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LOGO UBHARA SURABAYA">
            <a:extLst>
              <a:ext uri="{FF2B5EF4-FFF2-40B4-BE49-F238E27FC236}">
                <a16:creationId xmlns:a16="http://schemas.microsoft.com/office/drawing/2014/main" id="{D2E31B3B-3C98-539C-E1CC-83D742C9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53" y="375081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4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B417F-41CD-6C11-EA13-A2E1FA4C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Insfrastrukur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Digital</a:t>
            </a:r>
            <a:endParaRPr lang="en-ID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2" descr="Image result for LOGO UBHARA SURABAYA">
            <a:extLst>
              <a:ext uri="{FF2B5EF4-FFF2-40B4-BE49-F238E27FC236}">
                <a16:creationId xmlns:a16="http://schemas.microsoft.com/office/drawing/2014/main" id="{D2F8AA37-355F-16DD-3B23-CFDC51A4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53" y="375081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engertian OSI Layer Beserta Fungsi &amp; Cara Kerjanya [LENGKAP]">
            <a:extLst>
              <a:ext uri="{FF2B5EF4-FFF2-40B4-BE49-F238E27FC236}">
                <a16:creationId xmlns:a16="http://schemas.microsoft.com/office/drawing/2014/main" id="{298FD17B-9F57-3BD9-50EE-67A5AF3F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7" y="1551530"/>
            <a:ext cx="5720084" cy="47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A4200-A923-DEFA-3BDD-F4D85A2B3E99}"/>
              </a:ext>
            </a:extLst>
          </p:cNvPr>
          <p:cNvSpPr txBox="1"/>
          <p:nvPr/>
        </p:nvSpPr>
        <p:spPr>
          <a:xfrm>
            <a:off x="6461760" y="4251027"/>
            <a:ext cx="549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4..7  </a:t>
            </a:r>
            <a:r>
              <a:rPr lang="en-US" dirty="0">
                <a:sym typeface="Wingdings" panose="05000000000000000000" pitchFamily="2" charset="2"/>
              </a:rPr>
              <a:t>  BERHUBUNGAN DENGAN SOFTWARE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F4CAA-FF57-B360-CAB3-52E1A246096C}"/>
              </a:ext>
            </a:extLst>
          </p:cNvPr>
          <p:cNvSpPr txBox="1"/>
          <p:nvPr/>
        </p:nvSpPr>
        <p:spPr>
          <a:xfrm>
            <a:off x="6461760" y="2733040"/>
            <a:ext cx="5295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MENGALAMI PERKEMBANGAN TEKNOLOGI YANG</a:t>
            </a:r>
            <a:br>
              <a:rPr lang="en-US" dirty="0"/>
            </a:br>
            <a:r>
              <a:rPr lang="en-US" dirty="0"/>
              <a:t>BEGITU CEPAT, DENGAN </a:t>
            </a:r>
            <a:r>
              <a:rPr lang="en-US" dirty="0" err="1"/>
              <a:t>DENGAN</a:t>
            </a:r>
            <a:r>
              <a:rPr lang="en-US" dirty="0"/>
              <a:t> PROGRES </a:t>
            </a:r>
          </a:p>
          <a:p>
            <a:r>
              <a:rPr lang="en-US" dirty="0"/>
              <a:t>SEBELUM 5 TAHUN.</a:t>
            </a:r>
            <a:br>
              <a:rPr lang="en-US" dirty="0"/>
            </a:b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7C253-C71B-933C-FDEF-E965E5EFA74B}"/>
              </a:ext>
            </a:extLst>
          </p:cNvPr>
          <p:cNvSpPr txBox="1"/>
          <p:nvPr/>
        </p:nvSpPr>
        <p:spPr>
          <a:xfrm>
            <a:off x="6522720" y="2164080"/>
            <a:ext cx="563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1,2,3 </a:t>
            </a:r>
            <a:r>
              <a:rPr lang="en-US" dirty="0">
                <a:sym typeface="Wingdings" panose="05000000000000000000" pitchFamily="2" charset="2"/>
              </a:rPr>
              <a:t>  BERHUBUNGAN DENGAN HARDWARE</a:t>
            </a:r>
            <a:endParaRPr lang="en-ID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52A3460-78D8-89A3-D04F-02A354CBCFBD}"/>
              </a:ext>
            </a:extLst>
          </p:cNvPr>
          <p:cNvSpPr/>
          <p:nvPr/>
        </p:nvSpPr>
        <p:spPr>
          <a:xfrm>
            <a:off x="9007382" y="4711960"/>
            <a:ext cx="662473" cy="1035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2C8EF-02B3-63D3-AE15-B15470221909}"/>
              </a:ext>
            </a:extLst>
          </p:cNvPr>
          <p:cNvSpPr txBox="1"/>
          <p:nvPr/>
        </p:nvSpPr>
        <p:spPr>
          <a:xfrm>
            <a:off x="8523587" y="5948529"/>
            <a:ext cx="16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1457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A3A34A-D951-341B-3F5B-B9C360C9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" y="447675"/>
            <a:ext cx="8119447" cy="6397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Insfrastrukur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Digital (application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Layyer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2" descr="Image result for LOGO UBHARA SURABAYA">
            <a:extLst>
              <a:ext uri="{FF2B5EF4-FFF2-40B4-BE49-F238E27FC236}">
                <a16:creationId xmlns:a16="http://schemas.microsoft.com/office/drawing/2014/main" id="{78105840-A254-1680-8C29-0641C0EF3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53" y="375081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E33F43-E794-DAB5-146A-D6B788F94C96}"/>
              </a:ext>
            </a:extLst>
          </p:cNvPr>
          <p:cNvSpPr txBox="1"/>
          <p:nvPr/>
        </p:nvSpPr>
        <p:spPr>
          <a:xfrm>
            <a:off x="830425" y="1483568"/>
            <a:ext cx="959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 </a:t>
            </a:r>
            <a:r>
              <a:rPr lang="en-US" dirty="0">
                <a:sym typeface="Wingdings" panose="05000000000000000000" pitchFamily="2" charset="2"/>
              </a:rPr>
              <a:t> JENIS OS CLIENT  SAAT INI POPULER  MOBILE APP ( ANDROID), APPLE )</a:t>
            </a:r>
          </a:p>
          <a:p>
            <a:r>
              <a:rPr lang="en-US" dirty="0">
                <a:sym typeface="Wingdings" panose="05000000000000000000" pitchFamily="2" charset="2"/>
              </a:rPr>
              <a:t>					 WEB BROWSER ( PC KOMPUTER )</a:t>
            </a:r>
            <a:endParaRPr lang="en-ID" dirty="0"/>
          </a:p>
        </p:txBody>
      </p:sp>
      <p:pic>
        <p:nvPicPr>
          <p:cNvPr id="1026" name="Picture 2" descr="These are the 10 best platforms for building a mobile app | Mashable">
            <a:extLst>
              <a:ext uri="{FF2B5EF4-FFF2-40B4-BE49-F238E27FC236}">
                <a16:creationId xmlns:a16="http://schemas.microsoft.com/office/drawing/2014/main" id="{F3960946-2C64-A51E-3AFD-E94CEB5DF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8" y="3030116"/>
            <a:ext cx="4186279" cy="23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droid OS presenting by Ebox - Entertainment Box">
            <a:extLst>
              <a:ext uri="{FF2B5EF4-FFF2-40B4-BE49-F238E27FC236}">
                <a16:creationId xmlns:a16="http://schemas.microsoft.com/office/drawing/2014/main" id="{C9F6F7F9-492A-7C82-C7CC-F5D1AB5FB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58" y="229085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D74D8C-393D-0841-47D7-B6AF1C3549D9}"/>
              </a:ext>
            </a:extLst>
          </p:cNvPr>
          <p:cNvSpPr txBox="1"/>
          <p:nvPr/>
        </p:nvSpPr>
        <p:spPr>
          <a:xfrm>
            <a:off x="9255967" y="266078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</a:t>
            </a:r>
            <a:endParaRPr lang="en-ID" dirty="0"/>
          </a:p>
        </p:txBody>
      </p:sp>
      <p:pic>
        <p:nvPicPr>
          <p:cNvPr id="1030" name="Picture 6" descr="The Evolution of Apple iOS: From iOS 1 to iOS 13">
            <a:extLst>
              <a:ext uri="{FF2B5EF4-FFF2-40B4-BE49-F238E27FC236}">
                <a16:creationId xmlns:a16="http://schemas.microsoft.com/office/drawing/2014/main" id="{92BE103D-EE72-2C03-8B00-09D21B07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58" y="429966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FAFBC0-3688-97F2-424D-38376496237A}"/>
              </a:ext>
            </a:extLst>
          </p:cNvPr>
          <p:cNvSpPr txBox="1"/>
          <p:nvPr/>
        </p:nvSpPr>
        <p:spPr>
          <a:xfrm>
            <a:off x="9255967" y="4380727"/>
            <a:ext cx="10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 MAC.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39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CB01AC-07AB-E0E3-1BDB-65C28101B01F}"/>
              </a:ext>
            </a:extLst>
          </p:cNvPr>
          <p:cNvSpPr txBox="1">
            <a:spLocks/>
          </p:cNvSpPr>
          <p:nvPr/>
        </p:nvSpPr>
        <p:spPr>
          <a:xfrm>
            <a:off x="520699" y="447675"/>
            <a:ext cx="8119447" cy="6397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Insfrastrukur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Digital (application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Layyer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Internet Service Provider (ISP) : GMedia">
            <a:extLst>
              <a:ext uri="{FF2B5EF4-FFF2-40B4-BE49-F238E27FC236}">
                <a16:creationId xmlns:a16="http://schemas.microsoft.com/office/drawing/2014/main" id="{33DF1095-FD00-2EE2-0B17-2C32C2458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27" y="2528254"/>
            <a:ext cx="5154160" cy="27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77EAE0-EA6F-1A3C-4961-A6E9E92DF013}"/>
              </a:ext>
            </a:extLst>
          </p:cNvPr>
          <p:cNvSpPr txBox="1"/>
          <p:nvPr/>
        </p:nvSpPr>
        <p:spPr>
          <a:xfrm>
            <a:off x="858416" y="1550542"/>
            <a:ext cx="10730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APPLICATION </a:t>
            </a:r>
            <a:r>
              <a:rPr lang="en-US" dirty="0">
                <a:sym typeface="Wingdings" panose="05000000000000000000" pitchFamily="2" charset="2"/>
              </a:rPr>
              <a:t> MEDIA STORAGE   SAAT INI POPULER  (ONE DRIVE, DROPBOX, GOOGLE DRIVE)</a:t>
            </a:r>
          </a:p>
        </p:txBody>
      </p:sp>
      <p:pic>
        <p:nvPicPr>
          <p:cNvPr id="2056" name="Picture 8" descr="Google Developers Blog: Introducing the Google Drive Android API">
            <a:extLst>
              <a:ext uri="{FF2B5EF4-FFF2-40B4-BE49-F238E27FC236}">
                <a16:creationId xmlns:a16="http://schemas.microsoft.com/office/drawing/2014/main" id="{B91E7AE4-23C9-C5E0-C4D8-4D13B290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41" y="2670421"/>
            <a:ext cx="3555634" cy="24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LOGO UBHARA SURABAYA">
            <a:extLst>
              <a:ext uri="{FF2B5EF4-FFF2-40B4-BE49-F238E27FC236}">
                <a16:creationId xmlns:a16="http://schemas.microsoft.com/office/drawing/2014/main" id="{9FE9DB8D-262B-8404-61EC-2C50D656F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53" y="375081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2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B55343-DC7C-A3B7-3FF9-E0FD235EECD7}"/>
              </a:ext>
            </a:extLst>
          </p:cNvPr>
          <p:cNvSpPr txBox="1"/>
          <p:nvPr/>
        </p:nvSpPr>
        <p:spPr>
          <a:xfrm>
            <a:off x="669471" y="68960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Insfrastrukur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Digital (application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Layyer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2" descr="Image result for LOGO UBHARA SURABAYA">
            <a:extLst>
              <a:ext uri="{FF2B5EF4-FFF2-40B4-BE49-F238E27FC236}">
                <a16:creationId xmlns:a16="http://schemas.microsoft.com/office/drawing/2014/main" id="{3BCF0FEF-219C-6838-686D-2D228D21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53" y="375081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8AB9C-FF55-DA6D-285B-A619610896A1}"/>
              </a:ext>
            </a:extLst>
          </p:cNvPr>
          <p:cNvSpPr txBox="1"/>
          <p:nvPr/>
        </p:nvSpPr>
        <p:spPr>
          <a:xfrm>
            <a:off x="1110343" y="1623527"/>
            <a:ext cx="99133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Cara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– Software </a:t>
            </a:r>
          </a:p>
          <a:p>
            <a:r>
              <a:rPr lang="en-US" dirty="0"/>
              <a:t>----</a:t>
            </a:r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software sangat </a:t>
            </a:r>
            <a:r>
              <a:rPr lang="en-US" dirty="0" err="1"/>
              <a:t>dipermudah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hadirnya</a:t>
            </a:r>
            <a:r>
              <a:rPr lang="en-US" dirty="0"/>
              <a:t> template Bahasa </a:t>
            </a:r>
          </a:p>
          <a:p>
            <a:r>
              <a:rPr lang="en-US" dirty="0" err="1"/>
              <a:t>Pemrograman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r>
              <a:rPr lang="en-US" dirty="0"/>
              <a:t>CMS -&gt; Content </a:t>
            </a:r>
            <a:r>
              <a:rPr lang="en-US" dirty="0" err="1"/>
              <a:t>Manajemen</a:t>
            </a:r>
            <a:r>
              <a:rPr lang="en-US" dirty="0"/>
              <a:t> System (CMS) ( </a:t>
            </a:r>
            <a:r>
              <a:rPr lang="en-US" dirty="0" err="1"/>
              <a:t>Wordpress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Bikin</a:t>
            </a:r>
            <a:r>
              <a:rPr lang="en-US" dirty="0">
                <a:sym typeface="Wingdings" panose="05000000000000000000" pitchFamily="2" charset="2"/>
              </a:rPr>
              <a:t> Web Ga </a:t>
            </a:r>
            <a:r>
              <a:rPr lang="en-US" dirty="0" err="1">
                <a:sym typeface="Wingdings" panose="05000000000000000000" pitchFamily="2" charset="2"/>
              </a:rPr>
              <a:t>Sampai</a:t>
            </a:r>
            <a:r>
              <a:rPr lang="en-US" dirty="0">
                <a:sym typeface="Wingdings" panose="05000000000000000000" pitchFamily="2" charset="2"/>
              </a:rPr>
              <a:t> 30 </a:t>
            </a:r>
            <a:r>
              <a:rPr lang="en-US" dirty="0" err="1">
                <a:sym typeface="Wingdings" panose="05000000000000000000" pitchFamily="2" charset="2"/>
              </a:rPr>
              <a:t>Menit</a:t>
            </a:r>
            <a:r>
              <a:rPr lang="en-US" dirty="0">
                <a:sym typeface="Wingdings" panose="05000000000000000000" pitchFamily="2" charset="2"/>
              </a:rPr>
              <a:t> Jadi</a:t>
            </a:r>
            <a:endParaRPr lang="en-US" dirty="0"/>
          </a:p>
          <a:p>
            <a:endParaRPr lang="en-ID" dirty="0"/>
          </a:p>
        </p:txBody>
      </p:sp>
      <p:pic>
        <p:nvPicPr>
          <p:cNvPr id="3074" name="Picture 2" descr="Plugin Wordpress penting untuk website anda | Daedi">
            <a:extLst>
              <a:ext uri="{FF2B5EF4-FFF2-40B4-BE49-F238E27FC236}">
                <a16:creationId xmlns:a16="http://schemas.microsoft.com/office/drawing/2014/main" id="{B4B1338A-9401-6CE4-8DF0-49ACE722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47" y="3904924"/>
            <a:ext cx="3107592" cy="192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P 6 ECOMMERCE CMS FOR ONLINE BUSSINESS | CO-WELL Asia">
            <a:extLst>
              <a:ext uri="{FF2B5EF4-FFF2-40B4-BE49-F238E27FC236}">
                <a16:creationId xmlns:a16="http://schemas.microsoft.com/office/drawing/2014/main" id="{9A08C369-8360-1592-E757-7D8166DB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20" y="3559714"/>
            <a:ext cx="5769717" cy="26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6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6548-4895-7F4E-5D4F-0D23E4E0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398858" cy="64008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Insfrastrukur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Digital (application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Layyer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ID" dirty="0"/>
          </a:p>
        </p:txBody>
      </p:sp>
      <p:pic>
        <p:nvPicPr>
          <p:cNvPr id="4" name="Picture 2" descr="Image result for LOGO UBHARA SURABAYA">
            <a:extLst>
              <a:ext uri="{FF2B5EF4-FFF2-40B4-BE49-F238E27FC236}">
                <a16:creationId xmlns:a16="http://schemas.microsoft.com/office/drawing/2014/main" id="{7047240A-4218-F45A-8506-B2054F5E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39" y="411515"/>
            <a:ext cx="713162" cy="71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pa itu Hosting VPS?">
            <a:extLst>
              <a:ext uri="{FF2B5EF4-FFF2-40B4-BE49-F238E27FC236}">
                <a16:creationId xmlns:a16="http://schemas.microsoft.com/office/drawing/2014/main" id="{1CECDDA2-FEC3-0D2D-6CE4-6E9A0A81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4" y="2316130"/>
            <a:ext cx="5717399" cy="31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DEA17C-C31B-DF58-B2E3-E1B00DC885E0}"/>
              </a:ext>
            </a:extLst>
          </p:cNvPr>
          <p:cNvSpPr txBox="1"/>
          <p:nvPr/>
        </p:nvSpPr>
        <p:spPr>
          <a:xfrm>
            <a:off x="676784" y="1280605"/>
            <a:ext cx="10433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APPLICATION </a:t>
            </a:r>
            <a:r>
              <a:rPr lang="en-US" dirty="0">
                <a:sym typeface="Wingdings" panose="05000000000000000000" pitchFamily="2" charset="2"/>
              </a:rPr>
              <a:t> MEDIA HOSTING   MEDIA APPLICATION  SUDAH MENGGUNAKAN TEKNOLOGI  VPS ( VIRTUAL PRIVATE SERVER)  System </a:t>
            </a:r>
            <a:r>
              <a:rPr lang="en-US" dirty="0" err="1">
                <a:sym typeface="Wingdings" panose="05000000000000000000" pitchFamily="2" charset="2"/>
              </a:rPr>
              <a:t>sewa</a:t>
            </a:r>
            <a:r>
              <a:rPr lang="en-US" dirty="0">
                <a:sym typeface="Wingdings" panose="05000000000000000000" pitchFamily="2" charset="2"/>
              </a:rPr>
              <a:t> hosting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banyak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pilihan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4100" name="Picture 4" descr="⚡Daftar harga VPS hosting termurah Indonesia (2021) | wpidn.com">
            <a:extLst>
              <a:ext uri="{FF2B5EF4-FFF2-40B4-BE49-F238E27FC236}">
                <a16:creationId xmlns:a16="http://schemas.microsoft.com/office/drawing/2014/main" id="{4A0A03E9-A55A-DD39-DB38-94611418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20" y="2082863"/>
            <a:ext cx="5238057" cy="38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End">
            <a:extLst>
              <a:ext uri="{FF2B5EF4-FFF2-40B4-BE49-F238E27FC236}">
                <a16:creationId xmlns:a16="http://schemas.microsoft.com/office/drawing/2014/main" id="{7539D6C7-1E1A-495A-9EA1-0A8678DD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88" y="2164794"/>
            <a:ext cx="651442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17986-7CBB-42F1-8E8B-B8D9E34557F1}"/>
              </a:ext>
            </a:extLst>
          </p:cNvPr>
          <p:cNvSpPr txBox="1"/>
          <p:nvPr/>
        </p:nvSpPr>
        <p:spPr>
          <a:xfrm>
            <a:off x="3521793" y="1460083"/>
            <a:ext cx="5715255" cy="40011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SINERGI</a:t>
            </a:r>
            <a:r>
              <a:rPr lang="en-ID" sz="2000" dirty="0">
                <a:latin typeface="Berlin Sans FB Demi" panose="020E0802020502020306" pitchFamily="34" charset="0"/>
              </a:rPr>
              <a:t> </a:t>
            </a:r>
            <a:r>
              <a:rPr lang="en-ID" sz="2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BERSAMA</a:t>
            </a:r>
            <a:r>
              <a:rPr lang="en-ID" sz="2000" dirty="0">
                <a:latin typeface="Berlin Sans FB Demi" panose="020E0802020502020306" pitchFamily="34" charset="0"/>
              </a:rPr>
              <a:t> </a:t>
            </a:r>
            <a:r>
              <a:rPr lang="en-ID" sz="2000" dirty="0">
                <a:solidFill>
                  <a:srgbClr val="00B0F0"/>
                </a:solidFill>
                <a:latin typeface="Berlin Sans FB Demi" panose="020E0802020502020306" pitchFamily="34" charset="0"/>
              </a:rPr>
              <a:t>MEMBANGUN</a:t>
            </a:r>
            <a:r>
              <a:rPr lang="en-ID" sz="2000" dirty="0">
                <a:latin typeface="Berlin Sans FB Demi" panose="020E0802020502020306" pitchFamily="34" charset="0"/>
              </a:rPr>
              <a:t> NEGERI</a:t>
            </a:r>
          </a:p>
        </p:txBody>
      </p:sp>
      <p:pic>
        <p:nvPicPr>
          <p:cNvPr id="9" name="Picture 2" descr="Image result for LOGO UBHARA SURABAYA">
            <a:extLst>
              <a:ext uri="{FF2B5EF4-FFF2-40B4-BE49-F238E27FC236}">
                <a16:creationId xmlns:a16="http://schemas.microsoft.com/office/drawing/2014/main" id="{109DE369-7C57-3522-1A7A-C95DB8B3B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05" y="315394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1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4E375A-BA5F-4567-8DA0-7401F8E55394}"/>
              </a:ext>
            </a:extLst>
          </p:cNvPr>
          <p:cNvSpPr txBox="1">
            <a:spLocks/>
          </p:cNvSpPr>
          <p:nvPr/>
        </p:nvSpPr>
        <p:spPr>
          <a:xfrm>
            <a:off x="611463" y="556068"/>
            <a:ext cx="6877119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EFINISI LITERASI DIGITAL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8C6EAC-8133-4CFF-8C12-EBB6887C3786}"/>
              </a:ext>
            </a:extLst>
          </p:cNvPr>
          <p:cNvSpPr txBox="1">
            <a:spLocks/>
          </p:cNvSpPr>
          <p:nvPr/>
        </p:nvSpPr>
        <p:spPr>
          <a:xfrm>
            <a:off x="737460" y="2131202"/>
            <a:ext cx="8331896" cy="176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endParaRPr lang="en-ID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ID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MENURUT  WIKIPEDIA :</a:t>
            </a:r>
          </a:p>
          <a:p>
            <a:r>
              <a:rPr lang="en-ID" sz="2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Pengetahuan"/>
              </a:rPr>
              <a:t>pengetahuan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dan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kecakapan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untuk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menggunakan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media digital,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alat-alat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komunikasi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jaringan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menemukan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mengevaluasi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menggunakan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membuat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Informasi"/>
              </a:rPr>
              <a:t>informasi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memanfaatkannya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sehat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bijak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cerdas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cermat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tepat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patuh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Hukum"/>
              </a:rPr>
              <a:t>hukum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sesuai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kegunaannya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rangka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membina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Komunikasi"/>
              </a:rPr>
              <a:t>komunikasi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dan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interaksi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kehidupan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sehari-hari</a:t>
            </a:r>
            <a:r>
              <a:rPr lang="en-ID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ID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ID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Ini Manfaat Lakukan “Media Monitoring” | Humas Indonesia">
            <a:extLst>
              <a:ext uri="{FF2B5EF4-FFF2-40B4-BE49-F238E27FC236}">
                <a16:creationId xmlns:a16="http://schemas.microsoft.com/office/drawing/2014/main" id="{6BAFB1EA-53F7-474C-834D-4E50BFF9C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10" y="3843469"/>
            <a:ext cx="4744762" cy="22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orting | Outside Digital">
            <a:extLst>
              <a:ext uri="{FF2B5EF4-FFF2-40B4-BE49-F238E27FC236}">
                <a16:creationId xmlns:a16="http://schemas.microsoft.com/office/drawing/2014/main" id="{1D0156E7-68BF-4907-A83C-15163B0B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485" y="1522375"/>
            <a:ext cx="2321094" cy="23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LOGO UBHARA SURABAYA">
            <a:extLst>
              <a:ext uri="{FF2B5EF4-FFF2-40B4-BE49-F238E27FC236}">
                <a16:creationId xmlns:a16="http://schemas.microsoft.com/office/drawing/2014/main" id="{2B2FD440-64C2-685E-4428-26FD1FD8F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05" y="315394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6A5E-0382-458C-B0EA-FA471FAB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Infrastruktur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 –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Teknologi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Informasi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E96A4-CA41-41F0-BEB4-1AEB247D1269}"/>
              </a:ext>
            </a:extLst>
          </p:cNvPr>
          <p:cNvSpPr txBox="1"/>
          <p:nvPr/>
        </p:nvSpPr>
        <p:spPr>
          <a:xfrm>
            <a:off x="636105" y="1331095"/>
            <a:ext cx="7701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 TEKNOLOGI INFORMASI</a:t>
            </a: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B40C4-5695-41B2-8C17-0C87425644FF}"/>
              </a:ext>
            </a:extLst>
          </p:cNvPr>
          <p:cNvSpPr txBox="1"/>
          <p:nvPr/>
        </p:nvSpPr>
        <p:spPr>
          <a:xfrm>
            <a:off x="521207" y="1790020"/>
            <a:ext cx="10378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MEMAHAMI IT HARUS MEMAHAMI DASAR ILMU  KOMUNIKASI DATA DALAM JARINGAN.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Image result for LOGO UBHARA SURABAYA">
            <a:extLst>
              <a:ext uri="{FF2B5EF4-FFF2-40B4-BE49-F238E27FC236}">
                <a16:creationId xmlns:a16="http://schemas.microsoft.com/office/drawing/2014/main" id="{DB64B5C8-8308-8349-556A-3CC723B5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05" y="315394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7 lapisan OSI Layer Halaman 4 - Kompasiana.com">
            <a:extLst>
              <a:ext uri="{FF2B5EF4-FFF2-40B4-BE49-F238E27FC236}">
                <a16:creationId xmlns:a16="http://schemas.microsoft.com/office/drawing/2014/main" id="{B8D0319F-9E96-DFB9-EAB0-448E580E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7" y="2257043"/>
            <a:ext cx="4796005" cy="36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C91C01-3BBA-52B6-1F3A-82816DC309ED}"/>
              </a:ext>
            </a:extLst>
          </p:cNvPr>
          <p:cNvSpPr txBox="1"/>
          <p:nvPr/>
        </p:nvSpPr>
        <p:spPr>
          <a:xfrm>
            <a:off x="6382139" y="2233033"/>
            <a:ext cx="5137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BAGAIMANA KOMPUTER / PERANGKAT MOBILE </a:t>
            </a:r>
          </a:p>
          <a:p>
            <a:r>
              <a:rPr lang="en-US" dirty="0"/>
              <a:t>BISA SALING BERKOMUNIKASI</a:t>
            </a:r>
            <a:endParaRPr lang="en-ID" dirty="0"/>
          </a:p>
        </p:txBody>
      </p:sp>
      <p:pic>
        <p:nvPicPr>
          <p:cNvPr id="2052" name="Picture 4" descr="Pengertian OSI Layer Beserta Fungsi &amp; Cara Kerjanya [LENGKAP]">
            <a:extLst>
              <a:ext uri="{FF2B5EF4-FFF2-40B4-BE49-F238E27FC236}">
                <a16:creationId xmlns:a16="http://schemas.microsoft.com/office/drawing/2014/main" id="{6840A116-0263-BAE8-413D-988FA514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48" y="2879364"/>
            <a:ext cx="4695396" cy="389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2EAE-D2C3-4EE3-96A0-14429871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9872473" cy="640080"/>
          </a:xfrm>
        </p:spPr>
        <p:txBody>
          <a:bodyPr>
            <a:normAutofit/>
          </a:bodyPr>
          <a:lstStyle/>
          <a:p>
            <a:r>
              <a:rPr lang="en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PERKEMBANGAN JARINGAN INFRASTRUKTUR TI (Cable)</a:t>
            </a:r>
          </a:p>
        </p:txBody>
      </p:sp>
      <p:pic>
        <p:nvPicPr>
          <p:cNvPr id="7" name="Picture 2" descr="Image result for LOGO UBHARA SURABAYA">
            <a:extLst>
              <a:ext uri="{FF2B5EF4-FFF2-40B4-BE49-F238E27FC236}">
                <a16:creationId xmlns:a16="http://schemas.microsoft.com/office/drawing/2014/main" id="{E80C30DF-A654-494E-DCB1-C24ACBAC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05" y="315394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47BDD3-FEEC-EB01-552B-ADA36BF85F8F}"/>
              </a:ext>
            </a:extLst>
          </p:cNvPr>
          <p:cNvSpPr txBox="1"/>
          <p:nvPr/>
        </p:nvSpPr>
        <p:spPr>
          <a:xfrm>
            <a:off x="640080" y="13137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PADA LAYER PERTAMA ( PHYSICAL LAYER ) </a:t>
            </a:r>
            <a:endParaRPr lang="en-ID" dirty="0"/>
          </a:p>
        </p:txBody>
      </p:sp>
      <p:pic>
        <p:nvPicPr>
          <p:cNvPr id="4098" name="Picture 2" descr="Mengenal Physical Layer pada Jaringan Komputer | by Ahmad Mundhofa | Medium">
            <a:extLst>
              <a:ext uri="{FF2B5EF4-FFF2-40B4-BE49-F238E27FC236}">
                <a16:creationId xmlns:a16="http://schemas.microsoft.com/office/drawing/2014/main" id="{053295E2-2362-2A73-8454-2D0F1A07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3" y="1908732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B815824-ABBE-B74C-BCF4-B4ABD152F15F}"/>
              </a:ext>
            </a:extLst>
          </p:cNvPr>
          <p:cNvSpPr/>
          <p:nvPr/>
        </p:nvSpPr>
        <p:spPr>
          <a:xfrm>
            <a:off x="4734560" y="2407920"/>
            <a:ext cx="1107440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100" name="Picture 4" descr="Dasar TJKT - Teknologi Fiber Optik Teknik Jaringan Komputer dan  Telekomunikasi - Awonapa - Website dan Blogging">
            <a:extLst>
              <a:ext uri="{FF2B5EF4-FFF2-40B4-BE49-F238E27FC236}">
                <a16:creationId xmlns:a16="http://schemas.microsoft.com/office/drawing/2014/main" id="{C3AAD272-B794-A45B-8A71-230C3036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72" y="1743982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9E7717-73A7-CD38-B5BD-AF7C39CDAB1C}"/>
              </a:ext>
            </a:extLst>
          </p:cNvPr>
          <p:cNvSpPr txBox="1"/>
          <p:nvPr/>
        </p:nvSpPr>
        <p:spPr>
          <a:xfrm>
            <a:off x="1022033" y="3681380"/>
            <a:ext cx="403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 5 - 6 MAX TRANSFER = 100 Mbps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BAA03C-AE08-B67A-0313-0B63C18BE6EE}"/>
              </a:ext>
            </a:extLst>
          </p:cNvPr>
          <p:cNvSpPr txBox="1"/>
          <p:nvPr/>
        </p:nvSpPr>
        <p:spPr>
          <a:xfrm>
            <a:off x="1022033" y="4286144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 7  MAX TRANSFER = 10 GB</a:t>
            </a:r>
            <a:endParaRPr lang="en-ID" dirty="0"/>
          </a:p>
        </p:txBody>
      </p:sp>
      <p:pic>
        <p:nvPicPr>
          <p:cNvPr id="4102" name="Picture 6" descr="KabelDirekt – Ethernet Cable &amp; Cat 7...">
            <a:extLst>
              <a:ext uri="{FF2B5EF4-FFF2-40B4-BE49-F238E27FC236}">
                <a16:creationId xmlns:a16="http://schemas.microsoft.com/office/drawing/2014/main" id="{24941FF9-E27E-1B6C-AD2D-606D71EE8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08" y="4107102"/>
            <a:ext cx="2493670" cy="24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460C6E-D5D6-5B57-F1BD-AD9D8BA92009}"/>
              </a:ext>
            </a:extLst>
          </p:cNvPr>
          <p:cNvSpPr txBox="1"/>
          <p:nvPr/>
        </p:nvSpPr>
        <p:spPr>
          <a:xfrm>
            <a:off x="7691964" y="3853462"/>
            <a:ext cx="347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Transfer = 10 GB s/d 100GB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041FB-E896-4015-D79A-B7544A860D9A}"/>
              </a:ext>
            </a:extLst>
          </p:cNvPr>
          <p:cNvSpPr txBox="1"/>
          <p:nvPr/>
        </p:nvSpPr>
        <p:spPr>
          <a:xfrm>
            <a:off x="9430965" y="208696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 </a:t>
            </a:r>
            <a:r>
              <a:rPr lang="en-US" dirty="0" err="1"/>
              <a:t>OPtic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7391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C12F-7874-70E8-E3BC-7253132D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927593" cy="640080"/>
          </a:xfrm>
        </p:spPr>
        <p:txBody>
          <a:bodyPr>
            <a:normAutofit fontScale="90000"/>
          </a:bodyPr>
          <a:lstStyle/>
          <a:p>
            <a:r>
              <a:rPr lang="en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PERKEMBANGAN JARINGAN INFRASTRUKTUR TI (CABLE)</a:t>
            </a:r>
            <a:endParaRPr lang="en-ID" dirty="0"/>
          </a:p>
        </p:txBody>
      </p:sp>
      <p:pic>
        <p:nvPicPr>
          <p:cNvPr id="5122" name="Picture 2" descr="Mengenal Jaringan Kabel Bawah Laut, Jalan Tol Internet Dunia Halaman all -  Kompas.com">
            <a:extLst>
              <a:ext uri="{FF2B5EF4-FFF2-40B4-BE49-F238E27FC236}">
                <a16:creationId xmlns:a16="http://schemas.microsoft.com/office/drawing/2014/main" id="{92131CC6-65E2-FF8F-55DB-B29EE7148B43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6" y="1442551"/>
            <a:ext cx="7271513" cy="48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B393A-8FC9-20F0-3EEC-15208095B3BE}"/>
              </a:ext>
            </a:extLst>
          </p:cNvPr>
          <p:cNvSpPr txBox="1"/>
          <p:nvPr/>
        </p:nvSpPr>
        <p:spPr>
          <a:xfrm>
            <a:off x="7924800" y="1645920"/>
            <a:ext cx="3336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 OPTIC DI BAWAH LAUT.</a:t>
            </a:r>
          </a:p>
          <a:p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Negara </a:t>
            </a:r>
            <a:r>
              <a:rPr lang="en-US" dirty="0" err="1"/>
              <a:t>Sudah</a:t>
            </a:r>
            <a:r>
              <a:rPr lang="en-US" dirty="0"/>
              <a:t> </a:t>
            </a:r>
          </a:p>
          <a:p>
            <a:r>
              <a:rPr lang="en-US" dirty="0" err="1"/>
              <a:t>Terhubung</a:t>
            </a:r>
            <a:endParaRPr lang="en-ID" dirty="0"/>
          </a:p>
        </p:txBody>
      </p:sp>
      <p:pic>
        <p:nvPicPr>
          <p:cNvPr id="6" name="Picture 2" descr="Image result for LOGO UBHARA SURABAYA">
            <a:extLst>
              <a:ext uri="{FF2B5EF4-FFF2-40B4-BE49-F238E27FC236}">
                <a16:creationId xmlns:a16="http://schemas.microsoft.com/office/drawing/2014/main" id="{D95AD6A7-A336-D5EA-7529-FC15CB70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05" y="315394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1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AA7B-086D-B59A-1F8B-191ACB4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9648953" cy="640080"/>
          </a:xfrm>
        </p:spPr>
        <p:txBody>
          <a:bodyPr>
            <a:normAutofit fontScale="90000"/>
          </a:bodyPr>
          <a:lstStyle/>
          <a:p>
            <a:r>
              <a:rPr lang="en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PERKEMBANGAN JARINGAN INFRASTRUKTUR TI  (MOBILE)</a:t>
            </a:r>
            <a:endParaRPr lang="en-ID" dirty="0"/>
          </a:p>
        </p:txBody>
      </p:sp>
      <p:pic>
        <p:nvPicPr>
          <p:cNvPr id="6150" name="Picture 6" descr="VIDEO) Membahas Teknologi 5G: Apa Untungnya Menggunakan 5G di Indonesia? •  Jagat Gadget">
            <a:extLst>
              <a:ext uri="{FF2B5EF4-FFF2-40B4-BE49-F238E27FC236}">
                <a16:creationId xmlns:a16="http://schemas.microsoft.com/office/drawing/2014/main" id="{95FCF50E-290A-8380-FC92-623512CD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1" y="1240727"/>
            <a:ext cx="9377680" cy="52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LOGO UBHARA SURABAYA">
            <a:extLst>
              <a:ext uri="{FF2B5EF4-FFF2-40B4-BE49-F238E27FC236}">
                <a16:creationId xmlns:a16="http://schemas.microsoft.com/office/drawing/2014/main" id="{96097560-9E39-89CC-88C0-C61A0A90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05" y="315394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8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A6595-9EF9-851A-4492-7537E4031B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2" descr="Image result for LOGO UBHARA SURABAYA">
            <a:extLst>
              <a:ext uri="{FF2B5EF4-FFF2-40B4-BE49-F238E27FC236}">
                <a16:creationId xmlns:a16="http://schemas.microsoft.com/office/drawing/2014/main" id="{E3C70A32-BCB2-8CEE-4E3C-3C1E24C6F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05" y="315394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F5A93-64C6-4CBC-7AB3-E3F9D25D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21" y="1313768"/>
            <a:ext cx="5494496" cy="4823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A0CFDD-B648-D921-D426-C52F59559AEC}"/>
              </a:ext>
            </a:extLst>
          </p:cNvPr>
          <p:cNvSpPr txBox="1"/>
          <p:nvPr/>
        </p:nvSpPr>
        <p:spPr>
          <a:xfrm>
            <a:off x="463421" y="698850"/>
            <a:ext cx="7480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PERKEMBANGAN JARINGAN INFRASTRUKTUR TI  (MOBILE)</a:t>
            </a:r>
            <a:endParaRPr lang="en-ID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A0A2E9D-11D8-4D5A-E97F-1EDB1AE100E6}"/>
              </a:ext>
            </a:extLst>
          </p:cNvPr>
          <p:cNvSpPr/>
          <p:nvPr/>
        </p:nvSpPr>
        <p:spPr>
          <a:xfrm>
            <a:off x="6190332" y="1198880"/>
            <a:ext cx="1705575" cy="1026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7556C-1B6F-D6C5-27E2-19353B82862C}"/>
              </a:ext>
            </a:extLst>
          </p:cNvPr>
          <p:cNvSpPr txBox="1"/>
          <p:nvPr/>
        </p:nvSpPr>
        <p:spPr>
          <a:xfrm>
            <a:off x="8001794" y="1433751"/>
            <a:ext cx="190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TAHAP UJI COBA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77CCE7-47DF-8586-B213-63DE581C0898}"/>
              </a:ext>
            </a:extLst>
          </p:cNvPr>
          <p:cNvSpPr txBox="1"/>
          <p:nvPr/>
        </p:nvSpPr>
        <p:spPr>
          <a:xfrm>
            <a:off x="6190332" y="3424428"/>
            <a:ext cx="329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RATE = 1 TB / </a:t>
            </a:r>
            <a:r>
              <a:rPr lang="en-US" dirty="0" err="1"/>
              <a:t>Detik</a:t>
            </a:r>
            <a:endParaRPr lang="en-ID" dirty="0"/>
          </a:p>
        </p:txBody>
      </p:sp>
      <p:pic>
        <p:nvPicPr>
          <p:cNvPr id="7174" name="Picture 6" descr="2,143 Omg Face Stock Photos, Pictures &amp; Royalty-Free Images - iStock">
            <a:extLst>
              <a:ext uri="{FF2B5EF4-FFF2-40B4-BE49-F238E27FC236}">
                <a16:creationId xmlns:a16="http://schemas.microsoft.com/office/drawing/2014/main" id="{B7DB1C09-F316-4583-1582-CE8C1612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30" y="39493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5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UBHARA SURABAYA">
            <a:extLst>
              <a:ext uri="{FF2B5EF4-FFF2-40B4-BE49-F238E27FC236}">
                <a16:creationId xmlns:a16="http://schemas.microsoft.com/office/drawing/2014/main" id="{3A339E6C-DB37-4309-9561-BF2850CD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05" y="315394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523FD7-FBAE-4CB6-F9FE-51D456F4E862}"/>
              </a:ext>
            </a:extLst>
          </p:cNvPr>
          <p:cNvSpPr txBox="1"/>
          <p:nvPr/>
        </p:nvSpPr>
        <p:spPr>
          <a:xfrm>
            <a:off x="463421" y="629915"/>
            <a:ext cx="695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PERKEMBANGAN JARINGAN INFRASTRUKTUR TI  (WIRELESS)</a:t>
            </a:r>
            <a:endParaRPr lang="en-ID" dirty="0"/>
          </a:p>
        </p:txBody>
      </p:sp>
      <p:pic>
        <p:nvPicPr>
          <p:cNvPr id="8194" name="Picture 2" descr="Sistem Jaringan Internet di Indonesia – Ditjen Aptika">
            <a:extLst>
              <a:ext uri="{FF2B5EF4-FFF2-40B4-BE49-F238E27FC236}">
                <a16:creationId xmlns:a16="http://schemas.microsoft.com/office/drawing/2014/main" id="{119B546B-FA4C-6893-EBE8-471EFF1E0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313768"/>
            <a:ext cx="7396480" cy="501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tandart Protokol jaringan Wireless IEEE 802.11 - Nguprek">
            <a:extLst>
              <a:ext uri="{FF2B5EF4-FFF2-40B4-BE49-F238E27FC236}">
                <a16:creationId xmlns:a16="http://schemas.microsoft.com/office/drawing/2014/main" id="{DBDD7F39-6D1A-1680-84FD-31488360B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65" y="1466169"/>
            <a:ext cx="3507114" cy="203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4F34AC-3F3C-ECEB-9816-DADC1E7EC349}"/>
              </a:ext>
            </a:extLst>
          </p:cNvPr>
          <p:cNvSpPr txBox="1"/>
          <p:nvPr/>
        </p:nvSpPr>
        <p:spPr>
          <a:xfrm>
            <a:off x="8310880" y="3823288"/>
            <a:ext cx="390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Pada </a:t>
            </a:r>
            <a:r>
              <a:rPr lang="en-US" dirty="0" err="1"/>
              <a:t>Infrastruktur</a:t>
            </a:r>
            <a:r>
              <a:rPr lang="en-US" dirty="0"/>
              <a:t> </a:t>
            </a:r>
          </a:p>
          <a:p>
            <a:r>
              <a:rPr lang="en-US" dirty="0" err="1"/>
              <a:t>Teresterial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6794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685E-F1DB-77AD-01F1-A1F1CC36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73" y="620776"/>
            <a:ext cx="12150344" cy="506984"/>
          </a:xfrm>
        </p:spPr>
        <p:txBody>
          <a:bodyPr>
            <a:normAutofit/>
          </a:bodyPr>
          <a:lstStyle/>
          <a:p>
            <a:r>
              <a:rPr lang="en-ID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PERKEMBANGAN JARINGAN INFRASTRUKTUR  - II [DATA LINK Layer)</a:t>
            </a:r>
            <a:endParaRPr lang="en-ID" sz="2400" dirty="0"/>
          </a:p>
        </p:txBody>
      </p:sp>
      <p:pic>
        <p:nvPicPr>
          <p:cNvPr id="4" name="Picture 2" descr="Image result for LOGO UBHARA SURABAYA">
            <a:extLst>
              <a:ext uri="{FF2B5EF4-FFF2-40B4-BE49-F238E27FC236}">
                <a16:creationId xmlns:a16="http://schemas.microsoft.com/office/drawing/2014/main" id="{7EE6E413-39AD-0AD1-C67F-DD128685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53" y="375081"/>
            <a:ext cx="99837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engenal Apa Itu Network Switch dan Switch Hub Pada Jaringan Internet">
            <a:extLst>
              <a:ext uri="{FF2B5EF4-FFF2-40B4-BE49-F238E27FC236}">
                <a16:creationId xmlns:a16="http://schemas.microsoft.com/office/drawing/2014/main" id="{16892908-0231-4862-6C53-CC333813F6D4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1" y="1516696"/>
            <a:ext cx="4276613" cy="23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engertian Jenis dan Fungsi Switch Pada Jaringan Komputer - Blog DimensiData">
            <a:extLst>
              <a:ext uri="{FF2B5EF4-FFF2-40B4-BE49-F238E27FC236}">
                <a16:creationId xmlns:a16="http://schemas.microsoft.com/office/drawing/2014/main" id="{0463317E-404B-7177-CA3E-0AEFC921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57" y="2457308"/>
            <a:ext cx="7118670" cy="36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90134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Win32_new.potx" id="{95F22252-1276-4CE0-B5B2-7173AC23E7C1}" vid="{5251F4FC-9BFF-4FAA-9D53-CA3325573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1242</TotalTime>
  <Words>407</Words>
  <Application>Microsoft Office PowerPoint</Application>
  <PresentationFormat>Widescreen</PresentationFormat>
  <Paragraphs>57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Aharoni</vt:lpstr>
      <vt:lpstr>Arial</vt:lpstr>
      <vt:lpstr>Arial Rounded MT Bold</vt:lpstr>
      <vt:lpstr>Berlin Sans FB Demi</vt:lpstr>
      <vt:lpstr>Calibri</vt:lpstr>
      <vt:lpstr>Rockwell Condensed</vt:lpstr>
      <vt:lpstr>Segoe UI</vt:lpstr>
      <vt:lpstr>Segoe UI Light</vt:lpstr>
      <vt:lpstr>WelcomeDoc</vt:lpstr>
      <vt:lpstr>Presentasi KKN  INFRASTRUKTUR PENUNJANG LITERASI DIGITAL</vt:lpstr>
      <vt:lpstr>PowerPoint Presentation</vt:lpstr>
      <vt:lpstr>Infrastruktur – Teknologi Informasi  </vt:lpstr>
      <vt:lpstr>PERKEMBANGAN JARINGAN INFRASTRUKTUR TI (Cable)</vt:lpstr>
      <vt:lpstr>PERKEMBANGAN JARINGAN INFRASTRUKTUR TI (CABLE)</vt:lpstr>
      <vt:lpstr>PERKEMBANGAN JARINGAN INFRASTRUKTUR TI  (MOBILE)</vt:lpstr>
      <vt:lpstr>PowerPoint Presentation</vt:lpstr>
      <vt:lpstr>PowerPoint Presentation</vt:lpstr>
      <vt:lpstr>PERKEMBANGAN JARINGAN INFRASTRUKTUR  - II [DATA LINK Layer)</vt:lpstr>
      <vt:lpstr>PERKEMBANGAN JARINGAN INFRASTRUKTUR  III [Network Layer)</vt:lpstr>
      <vt:lpstr>Insfrastrukur Literasi Digital</vt:lpstr>
      <vt:lpstr>Insfrastrukur Literasi Digital (application Layyer)</vt:lpstr>
      <vt:lpstr>PowerPoint Presentation</vt:lpstr>
      <vt:lpstr>PowerPoint Presentation</vt:lpstr>
      <vt:lpstr>Insfrastrukur Literasi Digital (application Layyer)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Progam “text surveillance” Menggunakan Sinkron Box</dc:title>
  <dc:creator>DELL</dc:creator>
  <cp:keywords/>
  <cp:lastModifiedBy>Dimas Adityo</cp:lastModifiedBy>
  <cp:revision>25</cp:revision>
  <cp:lastPrinted>2021-02-17T14:24:07Z</cp:lastPrinted>
  <dcterms:created xsi:type="dcterms:W3CDTF">2019-10-14T22:06:10Z</dcterms:created>
  <dcterms:modified xsi:type="dcterms:W3CDTF">2022-05-20T02:22:46Z</dcterms:modified>
  <cp:version/>
</cp:coreProperties>
</file>